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7" r:id="rId32"/>
    <p:sldId id="288" r:id="rId33"/>
    <p:sldId id="289" r:id="rId34"/>
    <p:sldId id="290" r:id="rId35"/>
    <p:sldId id="291" r:id="rId36"/>
    <p:sldId id="292" r:id="rId37"/>
    <p:sldId id="293" r:id="rId38"/>
    <p:sldId id="294" r:id="rId39"/>
    <p:sldId id="295" r:id="rId40"/>
    <p:sldId id="296" r:id="rId41"/>
    <p:sldId id="299" r:id="rId42"/>
    <p:sldId id="300" r:id="rId43"/>
    <p:sldId id="303" r:id="rId44"/>
    <p:sldId id="304" r:id="rId45"/>
    <p:sldId id="305" r:id="rId46"/>
    <p:sldId id="306" r:id="rId47"/>
    <p:sldId id="307" r:id="rId48"/>
    <p:sldId id="308" r:id="rId49"/>
    <p:sldId id="309" r:id="rId50"/>
    <p:sldId id="310" r:id="rId51"/>
    <p:sldId id="311" r:id="rId52"/>
    <p:sldId id="312" r:id="rId53"/>
    <p:sldId id="313" r:id="rId54"/>
    <p:sldId id="314" r:id="rId55"/>
    <p:sldId id="315" r:id="rId56"/>
    <p:sldId id="316" r:id="rId57"/>
    <p:sldId id="317" r:id="rId58"/>
    <p:sldId id="302" r:id="rId59"/>
  </p:sldIdLst>
  <p:sldSz cx="12192000" cy="6858000"/>
  <p:notesSz cx="6858000" cy="9144000"/>
  <p:embeddedFontLst>
    <p:embeddedFont>
      <p:font typeface="Bookman Old Style" panose="02050604050505020204" pitchFamily="18" charset="0"/>
      <p:regular r:id="rId61"/>
      <p:bold r:id="rId62"/>
      <p:italic r:id="rId63"/>
      <p:boldItalic r:id="rId64"/>
    </p:embeddedFont>
    <p:embeddedFont>
      <p:font typeface="Calibri" panose="020F0502020204030204" pitchFamily="34" charset="0"/>
      <p:regular r:id="rId65"/>
      <p:bold r:id="rId66"/>
      <p:italic r:id="rId67"/>
      <p:boldItalic r:id="rId68"/>
    </p:embeddedFont>
    <p:embeddedFont>
      <p:font typeface="Roboto" panose="020B0604020202020204"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B4DB0C4-D067-4FFF-877B-6B62CEE50836}">
  <a:tblStyle styleId="{9B4DB0C4-D067-4FFF-877B-6B62CEE50836}"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a:tcStyle>
        <a:tcBdr/>
        <a:fill>
          <a:solidFill>
            <a:srgbClr val="D0DEEF"/>
          </a:solidFill>
        </a:fill>
      </a:tcStyle>
    </a:band1H>
    <a:band2H>
      <a:tcTxStyle/>
      <a:tcStyle>
        <a:tcBdr/>
      </a:tcStyle>
    </a:band2H>
    <a:band1V>
      <a:tcTxStyle/>
      <a:tcStyle>
        <a:tcBdr/>
        <a:fill>
          <a:solidFill>
            <a:srgbClr val="D0DEEF"/>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942FA903-5EEC-4ACA-8C7F-9225ED2E0842}"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0F0F0"/>
          </a:solidFill>
        </a:fill>
      </a:tcStyle>
    </a:wholeTbl>
    <a:band1H>
      <a:tcTxStyle/>
      <a:tcStyle>
        <a:tcBdr/>
        <a:fill>
          <a:solidFill>
            <a:srgbClr val="E0E0E0"/>
          </a:solidFill>
        </a:fill>
      </a:tcStyle>
    </a:band1H>
    <a:band2H>
      <a:tcTxStyle/>
      <a:tcStyle>
        <a:tcBdr/>
      </a:tcStyle>
    </a:band2H>
    <a:band1V>
      <a:tcTxStyle/>
      <a:tcStyle>
        <a:tcBdr/>
        <a:fill>
          <a:solidFill>
            <a:srgbClr val="E0E0E0"/>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1B8DF45D-9141-41CE-B84B-3DC6377E6C92}" styleName="Table_2">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5"/>
          </a:solidFill>
        </a:fill>
      </a:tcStyle>
    </a:lastCol>
    <a:firstCol>
      <a:tcTxStyle b="on" i="off">
        <a:font>
          <a:latin typeface="Calibri"/>
          <a:ea typeface="Calibri"/>
          <a:cs typeface="Calibri"/>
        </a:font>
        <a:schemeClr val="lt1"/>
      </a:tcTxStyle>
      <a:tcStyle>
        <a:tcBdr/>
        <a:fill>
          <a:solidFill>
            <a:schemeClr val="accent5"/>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5"/>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5"/>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691" y="6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3.fntdata"/><Relationship Id="rId68"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6.fntdata"/><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4.fntdata"/><Relationship Id="rId69"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11.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2" name="Google Shape;14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6" name="Google Shape;19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0" name="Google Shape;220;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32" name="Google Shape;232;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38" name="Google Shape;238;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44" name="Google Shape;244;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50" name="Google Shape;250;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56" name="Google Shape;256;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62" name="Google Shape;262;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74" name="Google Shape;274;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80" name="Google Shape;280;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86" name="Google Shape;286;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305" name="Google Shape;305;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353" name="Google Shape;353;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393" name="Google Shape;393;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426" name="Google Shape;426;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4" name="Google Shape;454;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4" name="Google Shape;524;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4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1" name="Google Shape;531;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a53dafc318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a53dafc318_0_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0" name="Google Shape;550;ga53dafc318_0_2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4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6" name="Google Shape;556;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p4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8" name="Google Shape;568;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a53c1019f8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a53c1019f8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a53c1019f8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0"/>
        <p:cNvGrpSpPr/>
        <p:nvPr/>
      </p:nvGrpSpPr>
      <p:grpSpPr>
        <a:xfrm>
          <a:off x="0" y="0"/>
          <a:ext cx="0" cy="0"/>
          <a:chOff x="0" y="0"/>
          <a:chExt cx="0" cy="0"/>
        </a:xfrm>
      </p:grpSpPr>
      <p:sp>
        <p:nvSpPr>
          <p:cNvPr id="21" name="Google Shape;21;p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3" name="Google Shape;23;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6"/>
        <p:cNvGrpSpPr/>
        <p:nvPr/>
      </p:nvGrpSpPr>
      <p:grpSpPr>
        <a:xfrm>
          <a:off x="0" y="0"/>
          <a:ext cx="0" cy="0"/>
          <a:chOff x="0" y="0"/>
          <a:chExt cx="0" cy="0"/>
        </a:xfrm>
      </p:grpSpPr>
      <p:sp>
        <p:nvSpPr>
          <p:cNvPr id="27" name="Google Shape;27;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
        <p:cNvGrpSpPr/>
        <p:nvPr/>
      </p:nvGrpSpPr>
      <p:grpSpPr>
        <a:xfrm>
          <a:off x="0" y="0"/>
          <a:ext cx="0" cy="0"/>
          <a:chOff x="0" y="0"/>
          <a:chExt cx="0" cy="0"/>
        </a:xfrm>
      </p:grpSpPr>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9" name="Google Shape;39;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sp>
        <p:nvSpPr>
          <p:cNvPr id="43" name="Google Shape;43;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4" name="Google Shape;54;p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mt="10000"/>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equipmentrentalsindia.com"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a:spLocks noGrp="1"/>
          </p:cNvSpPr>
          <p:nvPr>
            <p:ph type="title"/>
          </p:nvPr>
        </p:nvSpPr>
        <p:spPr>
          <a:xfrm>
            <a:off x="328078" y="5074473"/>
            <a:ext cx="8534400" cy="1507067"/>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6000"/>
              <a:buFont typeface="Calibri"/>
              <a:buNone/>
            </a:pPr>
            <a:r>
              <a:rPr lang="en-US" sz="6000" cap="none">
                <a:solidFill>
                  <a:schemeClr val="dk1"/>
                </a:solidFill>
              </a:rPr>
              <a:t>E-Construction Service</a:t>
            </a:r>
            <a:endParaRPr sz="48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ctrTitle"/>
          </p:nvPr>
        </p:nvSpPr>
        <p:spPr>
          <a:xfrm>
            <a:off x="308827" y="117909"/>
            <a:ext cx="8001000" cy="8445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5400"/>
              <a:buFont typeface="Calibri"/>
              <a:buNone/>
            </a:pPr>
            <a:r>
              <a:rPr lang="en-US" sz="5400" u="sng">
                <a:solidFill>
                  <a:schemeClr val="dk1"/>
                </a:solidFill>
              </a:rPr>
              <a:t>Advantages of System</a:t>
            </a:r>
            <a:endParaRPr sz="5400" u="sng">
              <a:solidFill>
                <a:schemeClr val="dk1"/>
              </a:solidFill>
            </a:endParaRPr>
          </a:p>
        </p:txBody>
      </p:sp>
      <p:sp>
        <p:nvSpPr>
          <p:cNvPr id="145" name="Google Shape;145;p22"/>
          <p:cNvSpPr txBox="1">
            <a:spLocks noGrp="1"/>
          </p:cNvSpPr>
          <p:nvPr>
            <p:ph type="subTitle" idx="1"/>
          </p:nvPr>
        </p:nvSpPr>
        <p:spPr>
          <a:xfrm>
            <a:off x="821550" y="1455225"/>
            <a:ext cx="9614700" cy="5223000"/>
          </a:xfrm>
          <a:prstGeom prst="rect">
            <a:avLst/>
          </a:prstGeom>
          <a:noFill/>
          <a:ln>
            <a:noFill/>
          </a:ln>
        </p:spPr>
        <p:txBody>
          <a:bodyPr spcFirstLastPara="1" wrap="square" lIns="91425" tIns="45700" rIns="91425" bIns="45700" anchor="t" anchorCtr="0">
            <a:noAutofit/>
          </a:bodyPr>
          <a:lstStyle/>
          <a:p>
            <a:pPr marL="457200" lvl="0" indent="-381000" algn="l" rtl="0">
              <a:lnSpc>
                <a:spcPct val="90000"/>
              </a:lnSpc>
              <a:spcBef>
                <a:spcPts val="1000"/>
              </a:spcBef>
              <a:spcAft>
                <a:spcPts val="0"/>
              </a:spcAft>
              <a:buClr>
                <a:schemeClr val="dk1"/>
              </a:buClr>
              <a:buSzPts val="2400"/>
              <a:buChar char="●"/>
            </a:pPr>
            <a:r>
              <a:rPr lang="en-US"/>
              <a:t>The platform will provide services at anyplace in Mumbai, Chennai,Delhi.</a:t>
            </a:r>
            <a:endParaRPr/>
          </a:p>
          <a:p>
            <a:pPr marL="457200" lvl="0" indent="0" algn="l" rtl="0">
              <a:lnSpc>
                <a:spcPct val="90000"/>
              </a:lnSpc>
              <a:spcBef>
                <a:spcPts val="1000"/>
              </a:spcBef>
              <a:spcAft>
                <a:spcPts val="0"/>
              </a:spcAft>
              <a:buNone/>
            </a:pPr>
            <a:endParaRPr/>
          </a:p>
          <a:p>
            <a:pPr marL="457200" lvl="0" indent="-381000" algn="l" rtl="0">
              <a:lnSpc>
                <a:spcPct val="90000"/>
              </a:lnSpc>
              <a:spcBef>
                <a:spcPts val="1000"/>
              </a:spcBef>
              <a:spcAft>
                <a:spcPts val="0"/>
              </a:spcAft>
              <a:buSzPts val="2400"/>
              <a:buChar char="●"/>
            </a:pPr>
            <a:r>
              <a:rPr lang="en-US"/>
              <a:t>The platform will provide direct connection with client to vehicle owner.</a:t>
            </a:r>
            <a:endParaRPr/>
          </a:p>
          <a:p>
            <a:pPr marL="457200" lvl="0" indent="0" algn="l" rtl="0">
              <a:lnSpc>
                <a:spcPct val="90000"/>
              </a:lnSpc>
              <a:spcBef>
                <a:spcPts val="1000"/>
              </a:spcBef>
              <a:spcAft>
                <a:spcPts val="0"/>
              </a:spcAft>
              <a:buNone/>
            </a:pPr>
            <a:endParaRPr/>
          </a:p>
          <a:p>
            <a:pPr marL="457200" lvl="0" indent="-381000" algn="l" rtl="0">
              <a:lnSpc>
                <a:spcPct val="90000"/>
              </a:lnSpc>
              <a:spcBef>
                <a:spcPts val="1000"/>
              </a:spcBef>
              <a:spcAft>
                <a:spcPts val="0"/>
              </a:spcAft>
              <a:buSzPts val="2400"/>
              <a:buChar char="●"/>
            </a:pPr>
            <a:r>
              <a:rPr lang="en-US"/>
              <a:t>The platform  will provide services on good price</a:t>
            </a:r>
            <a:endParaRPr/>
          </a:p>
          <a:p>
            <a:pPr marL="457200" lvl="0" indent="0" algn="l" rtl="0">
              <a:lnSpc>
                <a:spcPct val="90000"/>
              </a:lnSpc>
              <a:spcBef>
                <a:spcPts val="1000"/>
              </a:spcBef>
              <a:spcAft>
                <a:spcPts val="0"/>
              </a:spcAft>
              <a:buNone/>
            </a:pPr>
            <a:endParaRPr/>
          </a:p>
          <a:p>
            <a:pPr marL="457200" lvl="0" indent="-381000" algn="l" rtl="0">
              <a:lnSpc>
                <a:spcPct val="90000"/>
              </a:lnSpc>
              <a:spcBef>
                <a:spcPts val="1000"/>
              </a:spcBef>
              <a:spcAft>
                <a:spcPts val="0"/>
              </a:spcAft>
              <a:buSzPts val="2400"/>
              <a:buChar char="●"/>
            </a:pPr>
            <a:r>
              <a:rPr lang="en-US"/>
              <a:t>Now platform will update time according to work and give extra hours to client.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3"/>
          <p:cNvSpPr txBox="1">
            <a:spLocks noGrp="1"/>
          </p:cNvSpPr>
          <p:nvPr>
            <p:ph type="ctrTitle"/>
          </p:nvPr>
        </p:nvSpPr>
        <p:spPr>
          <a:xfrm>
            <a:off x="0" y="0"/>
            <a:ext cx="8001000" cy="11045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4400"/>
              <a:buFont typeface="Calibri"/>
              <a:buNone/>
            </a:pPr>
            <a:r>
              <a:rPr lang="en-US" sz="4400" u="sng">
                <a:solidFill>
                  <a:schemeClr val="dk1"/>
                </a:solidFill>
              </a:rPr>
              <a:t>Disadvantages of System</a:t>
            </a:r>
            <a:endParaRPr sz="4400" u="sng">
              <a:solidFill>
                <a:schemeClr val="dk1"/>
              </a:solidFill>
            </a:endParaRPr>
          </a:p>
        </p:txBody>
      </p:sp>
      <p:sp>
        <p:nvSpPr>
          <p:cNvPr id="151" name="Google Shape;151;p23"/>
          <p:cNvSpPr txBox="1">
            <a:spLocks noGrp="1"/>
          </p:cNvSpPr>
          <p:nvPr>
            <p:ph type="subTitle" idx="1"/>
          </p:nvPr>
        </p:nvSpPr>
        <p:spPr>
          <a:xfrm>
            <a:off x="900050" y="1438975"/>
            <a:ext cx="10192500" cy="57534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400"/>
              <a:buFont typeface="Arial"/>
              <a:buChar char="•"/>
            </a:pPr>
            <a:r>
              <a:rPr lang="en-US"/>
              <a:t>The platform will providing services only in metro cities.</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The platform is not providing services on reasonable cost.</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Platform take additional charges according to work with additional hours.</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Platform will not give any surety to client if equipment will fail on working site so client will face problem.</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They will provide not exact location of machine or equipment.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4"/>
          <p:cNvSpPr txBox="1">
            <a:spLocks noGrp="1"/>
          </p:cNvSpPr>
          <p:nvPr>
            <p:ph type="ctrTitle"/>
          </p:nvPr>
        </p:nvSpPr>
        <p:spPr>
          <a:xfrm>
            <a:off x="0" y="0"/>
            <a:ext cx="8001000" cy="11045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4400"/>
              <a:buFont typeface="Calibri"/>
              <a:buNone/>
            </a:pPr>
            <a:r>
              <a:rPr lang="en-US" sz="4400" u="sng">
                <a:solidFill>
                  <a:schemeClr val="dk1"/>
                </a:solidFill>
              </a:rPr>
              <a:t>Operational Level Problems</a:t>
            </a:r>
            <a:endParaRPr sz="4400" u="sng">
              <a:solidFill>
                <a:schemeClr val="dk1"/>
              </a:solidFill>
            </a:endParaRPr>
          </a:p>
        </p:txBody>
      </p:sp>
      <p:sp>
        <p:nvSpPr>
          <p:cNvPr id="157" name="Google Shape;157;p24"/>
          <p:cNvSpPr txBox="1">
            <a:spLocks noGrp="1"/>
          </p:cNvSpPr>
          <p:nvPr>
            <p:ph type="subTitle" idx="1"/>
          </p:nvPr>
        </p:nvSpPr>
        <p:spPr>
          <a:xfrm>
            <a:off x="684211" y="2002055"/>
            <a:ext cx="10798727" cy="3789145"/>
          </a:xfrm>
          <a:prstGeom prst="rect">
            <a:avLst/>
          </a:prstGeom>
          <a:noFill/>
          <a:ln>
            <a:noFill/>
          </a:ln>
        </p:spPr>
        <p:txBody>
          <a:bodyPr spcFirstLastPara="1" wrap="square" lIns="91425" tIns="45700" rIns="91425" bIns="45700" anchor="t" anchorCtr="0">
            <a:noAutofit/>
          </a:bodyPr>
          <a:lstStyle/>
          <a:p>
            <a:pPr marL="285750" lvl="0" indent="-285750" algn="l" rtl="0">
              <a:lnSpc>
                <a:spcPct val="90000"/>
              </a:lnSpc>
              <a:spcBef>
                <a:spcPts val="0"/>
              </a:spcBef>
              <a:spcAft>
                <a:spcPts val="0"/>
              </a:spcAft>
              <a:buClr>
                <a:schemeClr val="dk1"/>
              </a:buClr>
              <a:buSzPts val="2400"/>
              <a:buFont typeface="Arial"/>
              <a:buChar char="•"/>
            </a:pPr>
            <a:r>
              <a:rPr lang="en-US">
                <a:solidFill>
                  <a:schemeClr val="dk1"/>
                </a:solidFill>
              </a:rPr>
              <a:t>Common problem such as shortage of staff</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Communication gap between client and organisation's staff it may be language or understanding.</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Counterfeit billing from staff to organisation. </a:t>
            </a:r>
            <a:endParaRPr/>
          </a:p>
          <a:p>
            <a:pPr marL="0" lvl="0" indent="0" algn="l" rtl="0">
              <a:lnSpc>
                <a:spcPct val="90000"/>
              </a:lnSpc>
              <a:spcBef>
                <a:spcPts val="1000"/>
              </a:spcBef>
              <a:spcAft>
                <a:spcPts val="0"/>
              </a:spcAft>
              <a:buClr>
                <a:schemeClr val="dk1"/>
              </a:buClr>
              <a:buSzPts val="2400"/>
              <a:buNone/>
            </a:pP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5"/>
          <p:cNvSpPr txBox="1">
            <a:spLocks noGrp="1"/>
          </p:cNvSpPr>
          <p:nvPr>
            <p:ph type="ctrTitle"/>
          </p:nvPr>
        </p:nvSpPr>
        <p:spPr>
          <a:xfrm>
            <a:off x="0" y="0"/>
            <a:ext cx="8001000" cy="11045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4400"/>
              <a:buFont typeface="Calibri"/>
              <a:buNone/>
            </a:pPr>
            <a:r>
              <a:rPr lang="en-US" sz="4400" u="sng">
                <a:solidFill>
                  <a:schemeClr val="dk1"/>
                </a:solidFill>
              </a:rPr>
              <a:t>Technical Level Problems</a:t>
            </a:r>
            <a:endParaRPr sz="4400" u="sng">
              <a:solidFill>
                <a:schemeClr val="dk1"/>
              </a:solidFill>
            </a:endParaRPr>
          </a:p>
        </p:txBody>
      </p:sp>
      <p:sp>
        <p:nvSpPr>
          <p:cNvPr id="163" name="Google Shape;163;p25"/>
          <p:cNvSpPr txBox="1">
            <a:spLocks noGrp="1"/>
          </p:cNvSpPr>
          <p:nvPr>
            <p:ph type="subTitle" idx="1"/>
          </p:nvPr>
        </p:nvSpPr>
        <p:spPr>
          <a:xfrm>
            <a:off x="684212" y="2050181"/>
            <a:ext cx="10500344" cy="3741019"/>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2400"/>
              <a:buFont typeface="Arial"/>
              <a:buChar char="•"/>
            </a:pPr>
            <a:r>
              <a:rPr lang="en-US">
                <a:solidFill>
                  <a:schemeClr val="dk1"/>
                </a:solidFill>
              </a:rPr>
              <a:t>Lack of Machinery Maintenance.</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High Traffic in Server.</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Lost  GPS Signals from Heavy Machine's GPS locator.</a:t>
            </a:r>
            <a:endParaRPr/>
          </a:p>
          <a:p>
            <a:pPr marL="0" lvl="0" indent="0" algn="l" rtl="0">
              <a:lnSpc>
                <a:spcPct val="90000"/>
              </a:lnSpc>
              <a:spcBef>
                <a:spcPts val="1000"/>
              </a:spcBef>
              <a:spcAft>
                <a:spcPts val="0"/>
              </a:spcAft>
              <a:buClr>
                <a:schemeClr val="dk1"/>
              </a:buClr>
              <a:buSzPts val="2400"/>
              <a:buNone/>
            </a:pP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txBox="1">
            <a:spLocks noGrp="1"/>
          </p:cNvSpPr>
          <p:nvPr>
            <p:ph type="ctrTitle"/>
          </p:nvPr>
        </p:nvSpPr>
        <p:spPr>
          <a:xfrm>
            <a:off x="0" y="0"/>
            <a:ext cx="10490719" cy="979371"/>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u="sng">
                <a:solidFill>
                  <a:schemeClr val="dk1"/>
                </a:solidFill>
              </a:rPr>
              <a:t>Informational Level Problems</a:t>
            </a:r>
            <a:endParaRPr>
              <a:solidFill>
                <a:schemeClr val="dk1"/>
              </a:solidFill>
            </a:endParaRPr>
          </a:p>
        </p:txBody>
      </p:sp>
      <p:sp>
        <p:nvSpPr>
          <p:cNvPr id="169" name="Google Shape;169;p26"/>
          <p:cNvSpPr txBox="1">
            <a:spLocks noGrp="1"/>
          </p:cNvSpPr>
          <p:nvPr>
            <p:ph type="subTitle" idx="1"/>
          </p:nvPr>
        </p:nvSpPr>
        <p:spPr>
          <a:xfrm>
            <a:off x="684211" y="1925053"/>
            <a:ext cx="9884327" cy="3866147"/>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2400"/>
              <a:buFont typeface="Arial"/>
              <a:buChar char="•"/>
            </a:pPr>
            <a:r>
              <a:rPr lang="en-US">
                <a:solidFill>
                  <a:schemeClr val="dk1"/>
                </a:solidFill>
              </a:rPr>
              <a:t>Unsatisfied </a:t>
            </a:r>
            <a:r>
              <a:rPr lang="en-US"/>
              <a:t>Client</a:t>
            </a:r>
            <a:r>
              <a:rPr lang="en-US">
                <a:solidFill>
                  <a:schemeClr val="dk1"/>
                </a:solidFill>
              </a:rPr>
              <a:t> service Reviews.</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Fail Marketing strategy.</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Lack of awareness about Working with online system of staff. </a:t>
            </a:r>
            <a:endParaRPr>
              <a:solidFill>
                <a:schemeClr val="dk1"/>
              </a:solidFill>
            </a:endParaRPr>
          </a:p>
          <a:p>
            <a:pPr marL="342900" lvl="0" indent="-190500" algn="l" rtl="0">
              <a:lnSpc>
                <a:spcPct val="90000"/>
              </a:lnSpc>
              <a:spcBef>
                <a:spcPts val="1000"/>
              </a:spcBef>
              <a:spcAft>
                <a:spcPts val="0"/>
              </a:spcAft>
              <a:buClr>
                <a:schemeClr val="dk1"/>
              </a:buClr>
              <a:buSzPts val="2400"/>
              <a:buFont typeface="Arial"/>
              <a:buNone/>
            </a:pPr>
            <a:endParaRPr/>
          </a:p>
          <a:p>
            <a:pPr marL="0" lvl="0" indent="0" algn="ctr" rtl="0">
              <a:lnSpc>
                <a:spcPct val="90000"/>
              </a:lnSpc>
              <a:spcBef>
                <a:spcPts val="1000"/>
              </a:spcBef>
              <a:spcAft>
                <a:spcPts val="0"/>
              </a:spcAft>
              <a:buClr>
                <a:schemeClr val="dk1"/>
              </a:buClr>
              <a:buSzPts val="2400"/>
              <a:buNone/>
            </a:pPr>
            <a:r>
              <a:rPr lang="en-US">
                <a:solidFill>
                  <a:schemeClr val="dk1"/>
                </a:solidFill>
              </a:rPr>
              <a:t>****</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7"/>
          <p:cNvSpPr txBox="1">
            <a:spLocks noGrp="1"/>
          </p:cNvSpPr>
          <p:nvPr>
            <p:ph type="ctrTitle"/>
          </p:nvPr>
        </p:nvSpPr>
        <p:spPr>
          <a:xfrm>
            <a:off x="183699" y="0"/>
            <a:ext cx="8001000" cy="1008247"/>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u="sng">
                <a:solidFill>
                  <a:schemeClr val="dk1"/>
                </a:solidFill>
              </a:rPr>
              <a:t>3.1 Proposed System</a:t>
            </a:r>
            <a:endParaRPr u="sng">
              <a:solidFill>
                <a:schemeClr val="dk1"/>
              </a:solidFill>
            </a:endParaRPr>
          </a:p>
        </p:txBody>
      </p:sp>
      <p:sp>
        <p:nvSpPr>
          <p:cNvPr id="175" name="Google Shape;175;p27"/>
          <p:cNvSpPr txBox="1">
            <a:spLocks noGrp="1"/>
          </p:cNvSpPr>
          <p:nvPr>
            <p:ph type="subTitle" idx="1"/>
          </p:nvPr>
        </p:nvSpPr>
        <p:spPr>
          <a:xfrm>
            <a:off x="1115875" y="1579174"/>
            <a:ext cx="9056700" cy="45822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2400"/>
              <a:buFont typeface="Arial"/>
              <a:buChar char="•"/>
            </a:pPr>
            <a:r>
              <a:rPr lang="en-US">
                <a:solidFill>
                  <a:schemeClr val="dk1"/>
                </a:solidFill>
              </a:rPr>
              <a:t>The project is a online platform where project’s motive is To provide construction related services such as construction vehicle.</a:t>
            </a:r>
            <a:endParaRPr>
              <a:solidFill>
                <a:schemeClr val="dk1"/>
              </a:solidFill>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The system provide Heavy duty vehicle like Backhoe Loader, crane. Bulldozer, Boom lift, Excavator, skid Steer Loader, Driller etc….</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The system provide hourly or daily bases vehicle on rentals.</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The system provides good accountability To consumers.</a:t>
            </a:r>
            <a:endParaRPr>
              <a:solidFill>
                <a:schemeClr val="dk1"/>
              </a:solidFill>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79"/>
        <p:cNvGrpSpPr/>
        <p:nvPr/>
      </p:nvGrpSpPr>
      <p:grpSpPr>
        <a:xfrm>
          <a:off x="0" y="0"/>
          <a:ext cx="0" cy="0"/>
          <a:chOff x="0" y="0"/>
          <a:chExt cx="0" cy="0"/>
        </a:xfrm>
      </p:grpSpPr>
      <p:sp>
        <p:nvSpPr>
          <p:cNvPr id="180" name="Google Shape;180;p28"/>
          <p:cNvSpPr txBox="1">
            <a:spLocks noGrp="1"/>
          </p:cNvSpPr>
          <p:nvPr>
            <p:ph type="ctrTitle"/>
          </p:nvPr>
        </p:nvSpPr>
        <p:spPr>
          <a:xfrm>
            <a:off x="308827" y="117909"/>
            <a:ext cx="8001000" cy="84461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5400"/>
              <a:buFont typeface="Calibri"/>
              <a:buNone/>
            </a:pPr>
            <a:r>
              <a:rPr lang="en-US" sz="5400" u="sng">
                <a:solidFill>
                  <a:schemeClr val="dk1"/>
                </a:solidFill>
              </a:rPr>
              <a:t>3.2 Advantages of System</a:t>
            </a:r>
            <a:endParaRPr sz="5400" u="sng">
              <a:solidFill>
                <a:schemeClr val="dk1"/>
              </a:solidFill>
            </a:endParaRPr>
          </a:p>
        </p:txBody>
      </p:sp>
      <p:sp>
        <p:nvSpPr>
          <p:cNvPr id="181" name="Google Shape;181;p28"/>
          <p:cNvSpPr txBox="1">
            <a:spLocks noGrp="1"/>
          </p:cNvSpPr>
          <p:nvPr>
            <p:ph type="subTitle" idx="1"/>
          </p:nvPr>
        </p:nvSpPr>
        <p:spPr>
          <a:xfrm>
            <a:off x="684212" y="1886553"/>
            <a:ext cx="9614820" cy="3904648"/>
          </a:xfrm>
          <a:prstGeom prst="rect">
            <a:avLst/>
          </a:prstGeom>
          <a:noFill/>
          <a:ln>
            <a:noFill/>
          </a:ln>
        </p:spPr>
        <p:txBody>
          <a:bodyPr spcFirstLastPara="1" wrap="square" lIns="91425" tIns="45700" rIns="91425" bIns="45700" anchor="t" anchorCtr="0">
            <a:noAutofit/>
          </a:bodyPr>
          <a:lstStyle/>
          <a:p>
            <a:pPr marL="342900" lvl="0" indent="-342900" algn="l" rtl="0">
              <a:lnSpc>
                <a:spcPct val="80000"/>
              </a:lnSpc>
              <a:spcBef>
                <a:spcPts val="0"/>
              </a:spcBef>
              <a:spcAft>
                <a:spcPts val="0"/>
              </a:spcAft>
              <a:buClr>
                <a:schemeClr val="dk1"/>
              </a:buClr>
              <a:buSzPts val="2400"/>
              <a:buFont typeface="Arial"/>
              <a:buChar char="•"/>
            </a:pPr>
            <a:r>
              <a:rPr lang="en-US">
                <a:solidFill>
                  <a:schemeClr val="dk1"/>
                </a:solidFill>
              </a:rPr>
              <a:t>It is the easy To give a service of </a:t>
            </a:r>
            <a:r>
              <a:rPr lang="en-US"/>
              <a:t>JCB</a:t>
            </a:r>
            <a:r>
              <a:rPr lang="en-US">
                <a:solidFill>
                  <a:schemeClr val="dk1"/>
                </a:solidFill>
              </a:rPr>
              <a:t>, Crane, Boom Lift etc…</a:t>
            </a:r>
            <a:endParaRPr/>
          </a:p>
          <a:p>
            <a:pPr marL="342900" lvl="0" indent="-190500" algn="l" rtl="0">
              <a:lnSpc>
                <a:spcPct val="8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80000"/>
              </a:lnSpc>
              <a:spcBef>
                <a:spcPts val="1000"/>
              </a:spcBef>
              <a:spcAft>
                <a:spcPts val="0"/>
              </a:spcAft>
              <a:buClr>
                <a:schemeClr val="dk1"/>
              </a:buClr>
              <a:buSzPts val="2400"/>
              <a:buFont typeface="Arial"/>
              <a:buChar char="•"/>
            </a:pPr>
            <a:r>
              <a:rPr lang="en-US">
                <a:solidFill>
                  <a:schemeClr val="dk1"/>
                </a:solidFill>
              </a:rPr>
              <a:t>E-construction side using easy and very fast give the services.</a:t>
            </a:r>
            <a:endParaRPr/>
          </a:p>
          <a:p>
            <a:pPr marL="342900" lvl="0" indent="-190500" algn="l" rtl="0">
              <a:lnSpc>
                <a:spcPct val="8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80000"/>
              </a:lnSpc>
              <a:spcBef>
                <a:spcPts val="1000"/>
              </a:spcBef>
              <a:spcAft>
                <a:spcPts val="0"/>
              </a:spcAft>
              <a:buClr>
                <a:schemeClr val="dk1"/>
              </a:buClr>
              <a:buSzPts val="2400"/>
              <a:buFont typeface="Arial"/>
              <a:buChar char="•"/>
            </a:pPr>
            <a:r>
              <a:rPr lang="en-US">
                <a:solidFill>
                  <a:schemeClr val="dk1"/>
                </a:solidFill>
              </a:rPr>
              <a:t>E-construction side do used save a client time.</a:t>
            </a:r>
            <a:endParaRPr/>
          </a:p>
          <a:p>
            <a:pPr marL="342900" lvl="0" indent="-190500" algn="l" rtl="0">
              <a:lnSpc>
                <a:spcPct val="8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80000"/>
              </a:lnSpc>
              <a:spcBef>
                <a:spcPts val="1000"/>
              </a:spcBef>
              <a:spcAft>
                <a:spcPts val="0"/>
              </a:spcAft>
              <a:buClr>
                <a:schemeClr val="dk1"/>
              </a:buClr>
              <a:buSzPts val="2400"/>
              <a:buFont typeface="Arial"/>
              <a:buChar char="•"/>
            </a:pPr>
            <a:r>
              <a:rPr lang="en-US">
                <a:solidFill>
                  <a:schemeClr val="dk1"/>
                </a:solidFill>
              </a:rPr>
              <a:t>E-construction side try To a satisfied </a:t>
            </a:r>
            <a:r>
              <a:rPr lang="en-US"/>
              <a:t>Client</a:t>
            </a:r>
            <a:r>
              <a:rPr lang="en-US">
                <a:solidFill>
                  <a:schemeClr val="dk1"/>
                </a:solidFill>
              </a:rPr>
              <a:t>s.</a:t>
            </a:r>
            <a:endParaRPr/>
          </a:p>
          <a:p>
            <a:pPr marL="342900" lvl="0" indent="-190500" algn="l" rtl="0">
              <a:lnSpc>
                <a:spcPct val="8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80000"/>
              </a:lnSpc>
              <a:spcBef>
                <a:spcPts val="1000"/>
              </a:spcBef>
              <a:spcAft>
                <a:spcPts val="0"/>
              </a:spcAft>
              <a:buClr>
                <a:schemeClr val="dk1"/>
              </a:buClr>
              <a:buSzPts val="2400"/>
              <a:buFont typeface="Arial"/>
              <a:buChar char="•"/>
            </a:pPr>
            <a:r>
              <a:rPr lang="en-US">
                <a:solidFill>
                  <a:schemeClr val="dk1"/>
                </a:solidFill>
              </a:rPr>
              <a:t>E-construction provide employment in rural and urban areas </a:t>
            </a:r>
            <a:endParaRPr/>
          </a:p>
          <a:p>
            <a:pPr marL="342900" lvl="0" indent="-190500" algn="l" rtl="0">
              <a:lnSpc>
                <a:spcPct val="80000"/>
              </a:lnSpc>
              <a:spcBef>
                <a:spcPts val="1000"/>
              </a:spcBef>
              <a:spcAft>
                <a:spcPts val="0"/>
              </a:spcAft>
              <a:buClr>
                <a:schemeClr val="dk1"/>
              </a:buClr>
              <a:buSzPts val="2400"/>
              <a:buFont typeface="Arial"/>
              <a:buNone/>
            </a:pPr>
            <a:endParaRPr>
              <a:solidFill>
                <a:schemeClr val="dk1"/>
              </a:solidFill>
            </a:endParaRPr>
          </a:p>
          <a:p>
            <a:pPr marL="285750" lvl="0" indent="-133350" algn="l" rtl="0">
              <a:lnSpc>
                <a:spcPct val="80000"/>
              </a:lnSpc>
              <a:spcBef>
                <a:spcPts val="1000"/>
              </a:spcBef>
              <a:spcAft>
                <a:spcPts val="0"/>
              </a:spcAft>
              <a:buClr>
                <a:schemeClr val="dk1"/>
              </a:buClr>
              <a:buSzPts val="2400"/>
              <a:buFont typeface="Arial"/>
              <a:buNone/>
            </a:pPr>
            <a:endParaRPr>
              <a:solidFill>
                <a:schemeClr val="dk1"/>
              </a:solidFill>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85"/>
        <p:cNvGrpSpPr/>
        <p:nvPr/>
      </p:nvGrpSpPr>
      <p:grpSpPr>
        <a:xfrm>
          <a:off x="0" y="0"/>
          <a:ext cx="0" cy="0"/>
          <a:chOff x="0" y="0"/>
          <a:chExt cx="0" cy="0"/>
        </a:xfrm>
      </p:grpSpPr>
      <p:sp>
        <p:nvSpPr>
          <p:cNvPr id="186" name="Google Shape;186;p29"/>
          <p:cNvSpPr txBox="1">
            <a:spLocks noGrp="1"/>
          </p:cNvSpPr>
          <p:nvPr>
            <p:ph type="ctrTitle"/>
          </p:nvPr>
        </p:nvSpPr>
        <p:spPr>
          <a:xfrm>
            <a:off x="0" y="0"/>
            <a:ext cx="8001000" cy="11045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4400"/>
              <a:buFont typeface="Calibri"/>
              <a:buNone/>
            </a:pPr>
            <a:r>
              <a:rPr lang="en-US" sz="4400" u="sng">
                <a:solidFill>
                  <a:schemeClr val="dk1"/>
                </a:solidFill>
              </a:rPr>
              <a:t>3.3 Disadvantages of System</a:t>
            </a:r>
            <a:endParaRPr sz="4400" u="sng">
              <a:solidFill>
                <a:schemeClr val="dk1"/>
              </a:solidFill>
            </a:endParaRPr>
          </a:p>
        </p:txBody>
      </p:sp>
      <p:sp>
        <p:nvSpPr>
          <p:cNvPr id="187" name="Google Shape;187;p29"/>
          <p:cNvSpPr txBox="1">
            <a:spLocks noGrp="1"/>
          </p:cNvSpPr>
          <p:nvPr>
            <p:ph type="subTitle" idx="1"/>
          </p:nvPr>
        </p:nvSpPr>
        <p:spPr>
          <a:xfrm>
            <a:off x="684211" y="1944303"/>
            <a:ext cx="10192335" cy="418699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2400"/>
              <a:buFont typeface="Arial"/>
              <a:buChar char="•"/>
            </a:pPr>
            <a:r>
              <a:rPr lang="en-US">
                <a:solidFill>
                  <a:schemeClr val="dk1"/>
                </a:solidFill>
              </a:rPr>
              <a:t>One of the disadvantages of e construction is its variable rate.</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E-construction increase price in different occasions.</a:t>
            </a:r>
            <a:endParaRPr/>
          </a:p>
          <a:p>
            <a:pPr marL="342900" lvl="0" indent="-19050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l" rtl="0">
              <a:lnSpc>
                <a:spcPct val="90000"/>
              </a:lnSpc>
              <a:spcBef>
                <a:spcPts val="1000"/>
              </a:spcBef>
              <a:spcAft>
                <a:spcPts val="0"/>
              </a:spcAft>
              <a:buClr>
                <a:schemeClr val="dk1"/>
              </a:buClr>
              <a:buSzPts val="2400"/>
              <a:buFont typeface="Arial"/>
              <a:buChar char="•"/>
            </a:pPr>
            <a:r>
              <a:rPr lang="en-US">
                <a:solidFill>
                  <a:schemeClr val="dk1"/>
                </a:solidFill>
              </a:rPr>
              <a:t>E-construction uses automated system To increase prices based on supply and demand.</a:t>
            </a:r>
            <a:endParaRPr>
              <a:solidFill>
                <a:schemeClr val="dk1"/>
              </a:solidFill>
            </a:endParaRP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0"/>
          <p:cNvSpPr txBox="1">
            <a:spLocks noGrp="1"/>
          </p:cNvSpPr>
          <p:nvPr>
            <p:ph type="ctrTitle"/>
          </p:nvPr>
        </p:nvSpPr>
        <p:spPr>
          <a:xfrm>
            <a:off x="90533" y="117695"/>
            <a:ext cx="10827945" cy="11045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3959"/>
              <a:buFont typeface="Calibri"/>
              <a:buNone/>
            </a:pPr>
            <a:r>
              <a:rPr lang="en-US" sz="3959" u="sng">
                <a:solidFill>
                  <a:schemeClr val="dk1"/>
                </a:solidFill>
              </a:rPr>
              <a:t>3.4 SRS</a:t>
            </a:r>
            <a:br>
              <a:rPr lang="en-US" sz="3959" u="sng">
                <a:solidFill>
                  <a:schemeClr val="dk1"/>
                </a:solidFill>
              </a:rPr>
            </a:br>
            <a:r>
              <a:rPr lang="en-US" sz="3959">
                <a:solidFill>
                  <a:schemeClr val="dk1"/>
                </a:solidFill>
              </a:rPr>
              <a:t>			</a:t>
            </a:r>
            <a:r>
              <a:rPr lang="en-US" sz="3240" u="sng">
                <a:solidFill>
                  <a:schemeClr val="dk1"/>
                </a:solidFill>
              </a:rPr>
              <a:t>3.4.1 System Requirement Specification</a:t>
            </a:r>
            <a:endParaRPr sz="3959" u="sng">
              <a:solidFill>
                <a:schemeClr val="dk1"/>
              </a:solidFill>
            </a:endParaRPr>
          </a:p>
        </p:txBody>
      </p:sp>
      <p:graphicFrame>
        <p:nvGraphicFramePr>
          <p:cNvPr id="193" name="Google Shape;193;p30"/>
          <p:cNvGraphicFramePr/>
          <p:nvPr/>
        </p:nvGraphicFramePr>
        <p:xfrm>
          <a:off x="834899" y="1430425"/>
          <a:ext cx="9539100" cy="4663470"/>
        </p:xfrm>
        <a:graphic>
          <a:graphicData uri="http://schemas.openxmlformats.org/drawingml/2006/table">
            <a:tbl>
              <a:tblPr firstRow="1" bandRow="1">
                <a:noFill/>
                <a:tableStyleId>{9B4DB0C4-D067-4FFF-877B-6B62CEE50836}</a:tableStyleId>
              </a:tblPr>
              <a:tblGrid>
                <a:gridCol w="3179700">
                  <a:extLst>
                    <a:ext uri="{9D8B030D-6E8A-4147-A177-3AD203B41FA5}">
                      <a16:colId xmlns:a16="http://schemas.microsoft.com/office/drawing/2014/main" val="20000"/>
                    </a:ext>
                  </a:extLst>
                </a:gridCol>
                <a:gridCol w="3179700">
                  <a:extLst>
                    <a:ext uri="{9D8B030D-6E8A-4147-A177-3AD203B41FA5}">
                      <a16:colId xmlns:a16="http://schemas.microsoft.com/office/drawing/2014/main" val="20001"/>
                    </a:ext>
                  </a:extLst>
                </a:gridCol>
                <a:gridCol w="3179700">
                  <a:extLst>
                    <a:ext uri="{9D8B030D-6E8A-4147-A177-3AD203B41FA5}">
                      <a16:colId xmlns:a16="http://schemas.microsoft.com/office/drawing/2014/main" val="20002"/>
                    </a:ext>
                  </a:extLst>
                </a:gridCol>
              </a:tblGrid>
              <a:tr h="980700">
                <a:tc>
                  <a:txBody>
                    <a:bodyPr/>
                    <a:lstStyle/>
                    <a:p>
                      <a:pPr marL="0" marR="0" lvl="0" indent="0" algn="l" rtl="0">
                        <a:spcBef>
                          <a:spcPts val="0"/>
                        </a:spcBef>
                        <a:spcAft>
                          <a:spcPts val="0"/>
                        </a:spcAft>
                        <a:buNone/>
                      </a:pPr>
                      <a:r>
                        <a:rPr lang="en-US" sz="4800"/>
                        <a:t>Client</a:t>
                      </a:r>
                      <a:endParaRPr sz="1600"/>
                    </a:p>
                    <a:p>
                      <a:pPr marL="0" marR="0" lvl="0" indent="0" algn="l" rtl="0">
                        <a:spcBef>
                          <a:spcPts val="0"/>
                        </a:spcBef>
                        <a:spcAft>
                          <a:spcPts val="0"/>
                        </a:spcAft>
                        <a:buNone/>
                      </a:pPr>
                      <a:r>
                        <a:rPr lang="en-US" sz="1400"/>
                        <a:t>Minimum or Highest </a:t>
                      </a:r>
                      <a:r>
                        <a:rPr lang="en-US" sz="1600"/>
                        <a:t> </a:t>
                      </a:r>
                      <a:endParaRPr sz="1800"/>
                    </a:p>
                  </a:txBody>
                  <a:tcPr marL="91450" marR="91450" marT="45725" marB="45725"/>
                </a:tc>
                <a:tc>
                  <a:txBody>
                    <a:bodyPr/>
                    <a:lstStyle/>
                    <a:p>
                      <a:pPr marL="0" marR="0" lvl="0" indent="0" algn="l" rtl="0">
                        <a:spcBef>
                          <a:spcPts val="0"/>
                        </a:spcBef>
                        <a:spcAft>
                          <a:spcPts val="0"/>
                        </a:spcAft>
                        <a:buNone/>
                      </a:pPr>
                      <a:r>
                        <a:rPr lang="en-US" sz="4000"/>
                        <a:t>Server</a:t>
                      </a:r>
                      <a:endParaRPr/>
                    </a:p>
                    <a:p>
                      <a:pPr marL="0" marR="0" lvl="0" indent="0" algn="l" rtl="0">
                        <a:spcBef>
                          <a:spcPts val="0"/>
                        </a:spcBef>
                        <a:spcAft>
                          <a:spcPts val="0"/>
                        </a:spcAft>
                        <a:buNone/>
                      </a:pPr>
                      <a:r>
                        <a:rPr lang="en-US" sz="1600"/>
                        <a:t>Minimum or  Highest</a:t>
                      </a:r>
                      <a:endParaRPr sz="4000"/>
                    </a:p>
                  </a:txBody>
                  <a:tcPr marL="91450" marR="91450" marT="45725" marB="45725"/>
                </a:tc>
                <a:tc>
                  <a:txBody>
                    <a:bodyPr/>
                    <a:lstStyle/>
                    <a:p>
                      <a:pPr marL="0" marR="0" lvl="0" indent="0" algn="l" rtl="0">
                        <a:spcBef>
                          <a:spcPts val="0"/>
                        </a:spcBef>
                        <a:spcAft>
                          <a:spcPts val="0"/>
                        </a:spcAft>
                        <a:buNone/>
                      </a:pPr>
                      <a:r>
                        <a:rPr lang="en-US" sz="4400"/>
                        <a:t>Developer</a:t>
                      </a:r>
                      <a:endParaRPr/>
                    </a:p>
                    <a:p>
                      <a:pPr marL="0" marR="0" lvl="0" indent="0" algn="l" rtl="0">
                        <a:spcBef>
                          <a:spcPts val="0"/>
                        </a:spcBef>
                        <a:spcAft>
                          <a:spcPts val="0"/>
                        </a:spcAft>
                        <a:buNone/>
                      </a:pPr>
                      <a:r>
                        <a:rPr lang="en-US" sz="1600"/>
                        <a:t>Minimum or Highest</a:t>
                      </a:r>
                      <a:endParaRPr sz="4400"/>
                    </a:p>
                  </a:txBody>
                  <a:tcPr marL="91450" marR="91450" marT="45725" marB="45725"/>
                </a:tc>
                <a:extLst>
                  <a:ext uri="{0D108BD9-81ED-4DB2-BD59-A6C34878D82A}">
                    <a16:rowId xmlns:a16="http://schemas.microsoft.com/office/drawing/2014/main" val="10000"/>
                  </a:ext>
                </a:extLst>
              </a:tr>
              <a:tr h="980700">
                <a:tc>
                  <a:txBody>
                    <a:bodyPr/>
                    <a:lstStyle/>
                    <a:p>
                      <a:pPr marL="0" marR="0" lvl="0" indent="0" algn="l" rtl="0">
                        <a:spcBef>
                          <a:spcPts val="0"/>
                        </a:spcBef>
                        <a:spcAft>
                          <a:spcPts val="0"/>
                        </a:spcAft>
                        <a:buClr>
                          <a:schemeClr val="dk1"/>
                        </a:buClr>
                        <a:buSzPts val="1600"/>
                        <a:buFont typeface="Calibri"/>
                        <a:buNone/>
                      </a:pPr>
                      <a:r>
                        <a:rPr lang="en-US" sz="1600"/>
                        <a:t>Hardware-</a:t>
                      </a:r>
                      <a:endParaRPr/>
                    </a:p>
                    <a:p>
                      <a:pPr marL="342900" marR="0" lvl="0" indent="-342900" algn="l" rtl="0">
                        <a:spcBef>
                          <a:spcPts val="0"/>
                        </a:spcBef>
                        <a:spcAft>
                          <a:spcPts val="0"/>
                        </a:spcAft>
                        <a:buClr>
                          <a:schemeClr val="dk1"/>
                        </a:buClr>
                        <a:buSzPts val="1600"/>
                        <a:buFont typeface="Calibri"/>
                        <a:buAutoNum type="arabicPeriod"/>
                      </a:pPr>
                      <a:r>
                        <a:rPr lang="en-US" sz="1600"/>
                        <a:t>Processor- 1GHz Highest </a:t>
                      </a:r>
                      <a:endParaRPr sz="1800"/>
                    </a:p>
                    <a:p>
                      <a:pPr marL="342900" marR="0" lvl="0" indent="-342900" algn="l" rtl="0">
                        <a:spcBef>
                          <a:spcPts val="0"/>
                        </a:spcBef>
                        <a:spcAft>
                          <a:spcPts val="0"/>
                        </a:spcAft>
                        <a:buClr>
                          <a:schemeClr val="dk1"/>
                        </a:buClr>
                        <a:buSzPts val="1600"/>
                        <a:buFont typeface="Calibri"/>
                        <a:buAutoNum type="arabicPeriod"/>
                      </a:pPr>
                      <a:r>
                        <a:rPr lang="en-US" sz="1600"/>
                        <a:t>RAM- 512MB or Highest</a:t>
                      </a:r>
                      <a:endParaRPr sz="1800"/>
                    </a:p>
                    <a:p>
                      <a:pPr marL="342900" marR="0" lvl="0" indent="-342900" algn="l" rtl="0">
                        <a:spcBef>
                          <a:spcPts val="0"/>
                        </a:spcBef>
                        <a:spcAft>
                          <a:spcPts val="0"/>
                        </a:spcAft>
                        <a:buClr>
                          <a:schemeClr val="dk1"/>
                        </a:buClr>
                        <a:buSzPts val="1600"/>
                        <a:buFont typeface="Calibri"/>
                        <a:buAutoNum type="arabicPeriod"/>
                      </a:pPr>
                      <a:r>
                        <a:rPr lang="en-US" sz="1600"/>
                        <a:t>Hard Disk- 64 GB or Highest </a:t>
                      </a:r>
                      <a:endParaRPr sz="1800"/>
                    </a:p>
                  </a:txBody>
                  <a:tcPr marL="91450" marR="91450" marT="45725" marB="45725"/>
                </a:tc>
                <a:tc>
                  <a:txBody>
                    <a:bodyPr/>
                    <a:lstStyle/>
                    <a:p>
                      <a:pPr marL="0" marR="0" lvl="0" indent="0" algn="l" rtl="0">
                        <a:spcBef>
                          <a:spcPts val="0"/>
                        </a:spcBef>
                        <a:spcAft>
                          <a:spcPts val="0"/>
                        </a:spcAft>
                        <a:buNone/>
                      </a:pPr>
                      <a:r>
                        <a:rPr lang="en-US" sz="1600"/>
                        <a:t>Hardware</a:t>
                      </a:r>
                      <a:endParaRPr/>
                    </a:p>
                    <a:p>
                      <a:pPr marL="342900" marR="0" lvl="0" indent="-342900" algn="l" rtl="0">
                        <a:spcBef>
                          <a:spcPts val="0"/>
                        </a:spcBef>
                        <a:spcAft>
                          <a:spcPts val="0"/>
                        </a:spcAft>
                        <a:buClr>
                          <a:schemeClr val="dk1"/>
                        </a:buClr>
                        <a:buSzPts val="1600"/>
                        <a:buFont typeface="Calibri"/>
                        <a:buAutoNum type="arabicPeriod"/>
                      </a:pPr>
                      <a:r>
                        <a:rPr lang="en-US" sz="1600"/>
                        <a:t>Processor- 1.8GHz or Highest</a:t>
                      </a:r>
                      <a:endParaRPr sz="1800"/>
                    </a:p>
                    <a:p>
                      <a:pPr marL="342900" marR="0" lvl="0" indent="-342900" algn="l" rtl="0">
                        <a:spcBef>
                          <a:spcPts val="0"/>
                        </a:spcBef>
                        <a:spcAft>
                          <a:spcPts val="0"/>
                        </a:spcAft>
                        <a:buClr>
                          <a:schemeClr val="dk1"/>
                        </a:buClr>
                        <a:buSzPts val="1600"/>
                        <a:buFont typeface="Calibri"/>
                        <a:buAutoNum type="arabicPeriod"/>
                      </a:pPr>
                      <a:r>
                        <a:rPr lang="en-US" sz="1600"/>
                        <a:t> RAM- 1.75GB×4 or Highest </a:t>
                      </a:r>
                      <a:endParaRPr sz="1800"/>
                    </a:p>
                    <a:p>
                      <a:pPr marL="342900" marR="0" lvl="0" indent="-342900" algn="l" rtl="0">
                        <a:spcBef>
                          <a:spcPts val="0"/>
                        </a:spcBef>
                        <a:spcAft>
                          <a:spcPts val="0"/>
                        </a:spcAft>
                        <a:buClr>
                          <a:schemeClr val="dk1"/>
                        </a:buClr>
                        <a:buSzPts val="1600"/>
                        <a:buFont typeface="Calibri"/>
                        <a:buAutoNum type="arabicPeriod"/>
                      </a:pPr>
                      <a:r>
                        <a:rPr lang="en-US" sz="1600"/>
                        <a:t>  Hard Disk- 500 GB or Highest</a:t>
                      </a:r>
                      <a:endParaRPr/>
                    </a:p>
                  </a:txBody>
                  <a:tcPr marL="91450" marR="91450" marT="45725" marB="45725"/>
                </a:tc>
                <a:tc>
                  <a:txBody>
                    <a:bodyPr/>
                    <a:lstStyle/>
                    <a:p>
                      <a:pPr marL="0" marR="0" lvl="0" indent="0" algn="l" rtl="0">
                        <a:spcBef>
                          <a:spcPts val="0"/>
                        </a:spcBef>
                        <a:spcAft>
                          <a:spcPts val="0"/>
                        </a:spcAft>
                        <a:buNone/>
                      </a:pPr>
                      <a:r>
                        <a:rPr lang="en-US" sz="1600"/>
                        <a:t>Hardware</a:t>
                      </a:r>
                      <a:endParaRPr/>
                    </a:p>
                    <a:p>
                      <a:pPr marL="342900" marR="0" lvl="0" indent="-342900" algn="l" rtl="0">
                        <a:spcBef>
                          <a:spcPts val="0"/>
                        </a:spcBef>
                        <a:spcAft>
                          <a:spcPts val="0"/>
                        </a:spcAft>
                        <a:buClr>
                          <a:schemeClr val="dk1"/>
                        </a:buClr>
                        <a:buSzPts val="1600"/>
                        <a:buFont typeface="Calibri"/>
                        <a:buAutoNum type="arabicPeriod"/>
                      </a:pPr>
                      <a:r>
                        <a:rPr lang="en-US" sz="1600"/>
                        <a:t>Processor -2.0 GHz or Highest</a:t>
                      </a:r>
                      <a:endParaRPr sz="1800"/>
                    </a:p>
                    <a:p>
                      <a:pPr marL="342900" marR="0" lvl="0" indent="-342900" algn="l" rtl="0">
                        <a:spcBef>
                          <a:spcPts val="0"/>
                        </a:spcBef>
                        <a:spcAft>
                          <a:spcPts val="0"/>
                        </a:spcAft>
                        <a:buClr>
                          <a:schemeClr val="dk1"/>
                        </a:buClr>
                        <a:buSzPts val="1600"/>
                        <a:buFont typeface="Calibri"/>
                        <a:buAutoNum type="arabicPeriod"/>
                      </a:pPr>
                      <a:r>
                        <a:rPr lang="en-US" sz="1600"/>
                        <a:t>RAM-2.00GB or Highest</a:t>
                      </a:r>
                      <a:endParaRPr/>
                    </a:p>
                    <a:p>
                      <a:pPr marL="342900" marR="0" lvl="0" indent="-342900" algn="l" rtl="0">
                        <a:spcBef>
                          <a:spcPts val="0"/>
                        </a:spcBef>
                        <a:spcAft>
                          <a:spcPts val="0"/>
                        </a:spcAft>
                        <a:buClr>
                          <a:schemeClr val="dk1"/>
                        </a:buClr>
                        <a:buSzPts val="1600"/>
                        <a:buFont typeface="Calibri"/>
                        <a:buAutoNum type="arabicPeriod"/>
                      </a:pPr>
                      <a:r>
                        <a:rPr lang="en-US" sz="1600"/>
                        <a:t>Hard Disk-500 GB or Highest</a:t>
                      </a:r>
                      <a:endParaRPr/>
                    </a:p>
                  </a:txBody>
                  <a:tcPr marL="91450" marR="91450" marT="45725" marB="45725"/>
                </a:tc>
                <a:extLst>
                  <a:ext uri="{0D108BD9-81ED-4DB2-BD59-A6C34878D82A}">
                    <a16:rowId xmlns:a16="http://schemas.microsoft.com/office/drawing/2014/main" val="10001"/>
                  </a:ext>
                </a:extLst>
              </a:tr>
              <a:tr h="980700">
                <a:tc>
                  <a:txBody>
                    <a:bodyPr/>
                    <a:lstStyle/>
                    <a:p>
                      <a:pPr marL="0" marR="0" lvl="0" indent="0" algn="l" rtl="0">
                        <a:spcBef>
                          <a:spcPts val="0"/>
                        </a:spcBef>
                        <a:spcAft>
                          <a:spcPts val="0"/>
                        </a:spcAft>
                        <a:buNone/>
                      </a:pPr>
                      <a:r>
                        <a:rPr lang="en-US" sz="1600"/>
                        <a:t>Software</a:t>
                      </a:r>
                      <a:endParaRPr/>
                    </a:p>
                    <a:p>
                      <a:pPr marL="342900" marR="0" lvl="0" indent="-342900" algn="l" rtl="0">
                        <a:spcBef>
                          <a:spcPts val="0"/>
                        </a:spcBef>
                        <a:spcAft>
                          <a:spcPts val="0"/>
                        </a:spcAft>
                        <a:buClr>
                          <a:schemeClr val="dk1"/>
                        </a:buClr>
                        <a:buSzPts val="1600"/>
                        <a:buFont typeface="Calibri"/>
                        <a:buAutoNum type="arabicPeriod"/>
                      </a:pPr>
                      <a:r>
                        <a:rPr lang="en-US" sz="1600"/>
                        <a:t>Operating Software-Windows Xp To Windows 10,Android2.3.6 or Latest </a:t>
                      </a:r>
                      <a:endParaRPr/>
                    </a:p>
                    <a:p>
                      <a:pPr marL="342900" marR="0" lvl="0" indent="-342900" algn="l" rtl="0">
                        <a:spcBef>
                          <a:spcPts val="0"/>
                        </a:spcBef>
                        <a:spcAft>
                          <a:spcPts val="0"/>
                        </a:spcAft>
                        <a:buClr>
                          <a:schemeClr val="dk1"/>
                        </a:buClr>
                        <a:buSzPts val="1600"/>
                        <a:buFont typeface="Calibri"/>
                        <a:buAutoNum type="arabicPeriod"/>
                      </a:pPr>
                      <a:r>
                        <a:rPr lang="en-US" sz="1600"/>
                        <a:t>Bit- 32bit To 128bit</a:t>
                      </a:r>
                      <a:endParaRPr/>
                    </a:p>
                    <a:p>
                      <a:pPr marL="342900" marR="0" lvl="0" indent="-342900" algn="l" rtl="0">
                        <a:spcBef>
                          <a:spcPts val="0"/>
                        </a:spcBef>
                        <a:spcAft>
                          <a:spcPts val="0"/>
                        </a:spcAft>
                        <a:buClr>
                          <a:schemeClr val="dk1"/>
                        </a:buClr>
                        <a:buSzPts val="1600"/>
                        <a:buFont typeface="Calibri"/>
                        <a:buAutoNum type="arabicPeriod"/>
                      </a:pPr>
                      <a:r>
                        <a:rPr lang="en-US" sz="1600"/>
                        <a:t>Open Source application softwares such as Google Chrome,Internet explorer,Safari,Mozila Firefox or latest. </a:t>
                      </a:r>
                      <a:endParaRPr/>
                    </a:p>
                  </a:txBody>
                  <a:tcPr marL="91450" marR="91450" marT="45725" marB="45725"/>
                </a:tc>
                <a:tc>
                  <a:txBody>
                    <a:bodyPr/>
                    <a:lstStyle/>
                    <a:p>
                      <a:pPr marL="0" marR="0" lvl="0" indent="0" algn="l" rtl="0">
                        <a:spcBef>
                          <a:spcPts val="0"/>
                        </a:spcBef>
                        <a:spcAft>
                          <a:spcPts val="0"/>
                        </a:spcAft>
                        <a:buNone/>
                      </a:pPr>
                      <a:r>
                        <a:rPr lang="en-US" sz="1600"/>
                        <a:t>Software</a:t>
                      </a:r>
                      <a:endParaRPr/>
                    </a:p>
                    <a:p>
                      <a:pPr marL="342900" marR="0" lvl="0" indent="-342900" algn="l" rtl="0">
                        <a:spcBef>
                          <a:spcPts val="0"/>
                        </a:spcBef>
                        <a:spcAft>
                          <a:spcPts val="0"/>
                        </a:spcAft>
                        <a:buClr>
                          <a:schemeClr val="dk1"/>
                        </a:buClr>
                        <a:buSzPts val="1600"/>
                        <a:buFont typeface="Calibri"/>
                        <a:buAutoNum type="arabicPeriod"/>
                      </a:pPr>
                      <a:r>
                        <a:rPr lang="en-US" sz="1600"/>
                        <a:t>Operating system- Windows server 2008 or Latest </a:t>
                      </a:r>
                      <a:endParaRPr/>
                    </a:p>
                    <a:p>
                      <a:pPr marL="342900" marR="0" lvl="0" indent="-342900" algn="l" rtl="0">
                        <a:spcBef>
                          <a:spcPts val="0"/>
                        </a:spcBef>
                        <a:spcAft>
                          <a:spcPts val="0"/>
                        </a:spcAft>
                        <a:buClr>
                          <a:schemeClr val="dk1"/>
                        </a:buClr>
                        <a:buSzPts val="1600"/>
                        <a:buFont typeface="Calibri"/>
                        <a:buAutoNum type="arabicPeriod"/>
                      </a:pPr>
                      <a:r>
                        <a:rPr lang="en-US" sz="1600"/>
                        <a:t>Supported Database- Microsoft MySQL 2005 or Latest. </a:t>
                      </a:r>
                      <a:endParaRPr/>
                    </a:p>
                  </a:txBody>
                  <a:tcPr marL="91450" marR="91450" marT="45725" marB="45725"/>
                </a:tc>
                <a:tc>
                  <a:txBody>
                    <a:bodyPr/>
                    <a:lstStyle/>
                    <a:p>
                      <a:pPr marL="0" marR="0" lvl="0" indent="0" algn="l" rtl="0">
                        <a:spcBef>
                          <a:spcPts val="0"/>
                        </a:spcBef>
                        <a:spcAft>
                          <a:spcPts val="0"/>
                        </a:spcAft>
                        <a:buNone/>
                      </a:pPr>
                      <a:r>
                        <a:rPr lang="en-US" sz="1600"/>
                        <a:t>Software</a:t>
                      </a:r>
                      <a:endParaRPr/>
                    </a:p>
                    <a:p>
                      <a:pPr marL="342900" marR="0" lvl="0" indent="-342900" algn="l" rtl="0">
                        <a:spcBef>
                          <a:spcPts val="0"/>
                        </a:spcBef>
                        <a:spcAft>
                          <a:spcPts val="0"/>
                        </a:spcAft>
                        <a:buClr>
                          <a:schemeClr val="dk1"/>
                        </a:buClr>
                        <a:buSzPts val="1600"/>
                        <a:buFont typeface="Calibri"/>
                        <a:buAutoNum type="arabicPeriod"/>
                      </a:pPr>
                      <a:r>
                        <a:rPr lang="en-US" sz="1600"/>
                        <a:t>Operating system-Windows XP To Latest Windows.</a:t>
                      </a:r>
                      <a:endParaRPr/>
                    </a:p>
                    <a:p>
                      <a:pPr marL="342900" marR="0" lvl="0" indent="-342900" algn="l" rtl="0">
                        <a:spcBef>
                          <a:spcPts val="0"/>
                        </a:spcBef>
                        <a:spcAft>
                          <a:spcPts val="0"/>
                        </a:spcAft>
                        <a:buClr>
                          <a:schemeClr val="dk1"/>
                        </a:buClr>
                        <a:buSzPts val="1600"/>
                        <a:buFont typeface="Calibri"/>
                        <a:buAutoNum type="arabicPeriod"/>
                      </a:pPr>
                      <a:r>
                        <a:rPr lang="en-US" sz="1600"/>
                        <a:t>Application Software- Firefox ,Google Chrome</a:t>
                      </a:r>
                      <a:endParaRPr sz="1800"/>
                    </a:p>
                    <a:p>
                      <a:pPr marL="342900" marR="0" lvl="0" indent="-342900" algn="l" rtl="0">
                        <a:spcBef>
                          <a:spcPts val="0"/>
                        </a:spcBef>
                        <a:spcAft>
                          <a:spcPts val="0"/>
                        </a:spcAft>
                        <a:buClr>
                          <a:schemeClr val="dk1"/>
                        </a:buClr>
                        <a:buSzPts val="1600"/>
                        <a:buFont typeface="Calibri"/>
                        <a:buAutoNum type="arabicPeriod"/>
                      </a:pPr>
                      <a:r>
                        <a:rPr lang="en-US" sz="1600"/>
                        <a:t>Codeing  Language Front End- HTML-- PHP 4.01 or minimum </a:t>
                      </a:r>
                      <a:endParaRPr sz="1800"/>
                    </a:p>
                    <a:p>
                      <a:pPr marL="342900" marR="0" lvl="0" indent="-342900" algn="l" rtl="0">
                        <a:spcBef>
                          <a:spcPts val="0"/>
                        </a:spcBef>
                        <a:spcAft>
                          <a:spcPts val="0"/>
                        </a:spcAft>
                        <a:buClr>
                          <a:schemeClr val="dk1"/>
                        </a:buClr>
                        <a:buSzPts val="1600"/>
                        <a:buFont typeface="Calibri"/>
                        <a:buAutoNum type="arabicPeriod"/>
                      </a:pPr>
                      <a:r>
                        <a:rPr lang="en-US" sz="1600"/>
                        <a:t>Back end- MySQL     </a:t>
                      </a:r>
                      <a:endParaRPr sz="1800"/>
                    </a:p>
                  </a:txBody>
                  <a:tcPr marL="91450" marR="91450" marT="45725" marB="45725"/>
                </a:tc>
                <a:extLst>
                  <a:ext uri="{0D108BD9-81ED-4DB2-BD59-A6C34878D82A}">
                    <a16:rowId xmlns:a16="http://schemas.microsoft.com/office/drawing/2014/main" val="10002"/>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1"/>
          <p:cNvSpPr txBox="1">
            <a:spLocks noGrp="1"/>
          </p:cNvSpPr>
          <p:nvPr>
            <p:ph type="title"/>
          </p:nvPr>
        </p:nvSpPr>
        <p:spPr>
          <a:xfrm>
            <a:off x="841127" y="1461"/>
            <a:ext cx="8911687" cy="128089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600"/>
              <a:buFont typeface="Calibri"/>
              <a:buNone/>
            </a:pPr>
            <a:r>
              <a:rPr lang="en-US" sz="3600" u="sng">
                <a:solidFill>
                  <a:schemeClr val="dk1"/>
                </a:solidFill>
              </a:rPr>
              <a:t>3.4.2 Functional Requirements</a:t>
            </a:r>
            <a:endParaRPr sz="4400" u="sng">
              <a:solidFill>
                <a:schemeClr val="dk1"/>
              </a:solidFill>
            </a:endParaRPr>
          </a:p>
        </p:txBody>
      </p:sp>
      <p:sp>
        <p:nvSpPr>
          <p:cNvPr id="199" name="Google Shape;199;p31"/>
          <p:cNvSpPr txBox="1">
            <a:spLocks noGrp="1"/>
          </p:cNvSpPr>
          <p:nvPr>
            <p:ph type="body" idx="1"/>
          </p:nvPr>
        </p:nvSpPr>
        <p:spPr>
          <a:xfrm>
            <a:off x="367761" y="1282351"/>
            <a:ext cx="11079099" cy="4879127"/>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000"/>
              <a:buFont typeface="Calibri"/>
              <a:buAutoNum type="arabicPeriod"/>
            </a:pPr>
            <a:r>
              <a:rPr lang="en-US" sz="2000"/>
              <a:t>Login:- </a:t>
            </a:r>
            <a:endParaRPr sz="2000"/>
          </a:p>
          <a:p>
            <a:pPr marL="457200" lvl="1" indent="0" algn="l" rtl="0">
              <a:lnSpc>
                <a:spcPct val="90000"/>
              </a:lnSpc>
              <a:spcBef>
                <a:spcPts val="500"/>
              </a:spcBef>
              <a:spcAft>
                <a:spcPts val="0"/>
              </a:spcAft>
              <a:buClr>
                <a:schemeClr val="dk1"/>
              </a:buClr>
              <a:buSzPts val="1800"/>
              <a:buNone/>
            </a:pPr>
            <a:r>
              <a:rPr lang="en-US" sz="1800"/>
              <a:t>	In this Section we Create Unique user id of consumer by it's email authentication or by verifying it's Mobile phone OTP    </a:t>
            </a:r>
            <a:endParaRPr/>
          </a:p>
          <a:p>
            <a:pPr marL="228600" lvl="0" indent="-228600" algn="l" rtl="0">
              <a:lnSpc>
                <a:spcPct val="90000"/>
              </a:lnSpc>
              <a:spcBef>
                <a:spcPts val="1000"/>
              </a:spcBef>
              <a:spcAft>
                <a:spcPts val="0"/>
              </a:spcAft>
              <a:buClr>
                <a:schemeClr val="dk1"/>
              </a:buClr>
              <a:buSzPts val="2000"/>
              <a:buFont typeface="Calibri"/>
              <a:buAutoNum type="arabicPeriod"/>
            </a:pPr>
            <a:r>
              <a:rPr lang="en-US" sz="2000"/>
              <a:t>Password:- </a:t>
            </a:r>
            <a:endParaRPr sz="2000"/>
          </a:p>
          <a:p>
            <a:pPr marL="457200" lvl="1" indent="0" algn="l" rtl="0">
              <a:lnSpc>
                <a:spcPct val="90000"/>
              </a:lnSpc>
              <a:spcBef>
                <a:spcPts val="500"/>
              </a:spcBef>
              <a:spcAft>
                <a:spcPts val="0"/>
              </a:spcAft>
              <a:buClr>
                <a:schemeClr val="dk1"/>
              </a:buClr>
              <a:buSzPts val="1800"/>
              <a:buNone/>
            </a:pPr>
            <a:r>
              <a:rPr lang="en-US" sz="1800"/>
              <a:t>	This is always created with some upper case ,Some lower Case and combination of special characters such as $,&amp;,@,#,*etc. </a:t>
            </a:r>
            <a:endParaRPr/>
          </a:p>
          <a:p>
            <a:pPr marL="228600" lvl="0" indent="-228600" algn="l" rtl="0">
              <a:lnSpc>
                <a:spcPct val="90000"/>
              </a:lnSpc>
              <a:spcBef>
                <a:spcPts val="1000"/>
              </a:spcBef>
              <a:spcAft>
                <a:spcPts val="0"/>
              </a:spcAft>
              <a:buClr>
                <a:schemeClr val="dk1"/>
              </a:buClr>
              <a:buSzPts val="2000"/>
              <a:buFont typeface="Calibri"/>
              <a:buAutoNum type="arabicPeriod"/>
            </a:pPr>
            <a:r>
              <a:rPr lang="en-US" sz="2000"/>
              <a:t>Service Menu page-:</a:t>
            </a:r>
            <a:endParaRPr/>
          </a:p>
          <a:p>
            <a:pPr marL="457200" lvl="1" indent="0" algn="l" rtl="0">
              <a:lnSpc>
                <a:spcPct val="90000"/>
              </a:lnSpc>
              <a:spcBef>
                <a:spcPts val="500"/>
              </a:spcBef>
              <a:spcAft>
                <a:spcPts val="0"/>
              </a:spcAft>
              <a:buClr>
                <a:schemeClr val="dk1"/>
              </a:buClr>
              <a:buSzPts val="1800"/>
              <a:buNone/>
            </a:pPr>
            <a:r>
              <a:rPr lang="en-US" sz="1800"/>
              <a:t>	In- this Section  it's also knows as dashboard of our project were we provide service's options.  </a:t>
            </a:r>
            <a:endParaRPr/>
          </a:p>
          <a:p>
            <a:pPr marL="228600" lvl="0" indent="-228600" algn="l" rtl="0">
              <a:lnSpc>
                <a:spcPct val="90000"/>
              </a:lnSpc>
              <a:spcBef>
                <a:spcPts val="1000"/>
              </a:spcBef>
              <a:spcAft>
                <a:spcPts val="0"/>
              </a:spcAft>
              <a:buClr>
                <a:schemeClr val="dk1"/>
              </a:buClr>
              <a:buSzPts val="2000"/>
              <a:buFont typeface="Calibri"/>
              <a:buAutoNum type="arabicPeriod"/>
            </a:pPr>
            <a:r>
              <a:rPr lang="en-US" sz="2000"/>
              <a:t>Booking service page:- </a:t>
            </a:r>
            <a:endParaRPr sz="2000"/>
          </a:p>
          <a:p>
            <a:pPr marL="457200" lvl="1" indent="0" algn="l" rtl="0">
              <a:lnSpc>
                <a:spcPct val="90000"/>
              </a:lnSpc>
              <a:spcBef>
                <a:spcPts val="500"/>
              </a:spcBef>
              <a:spcAft>
                <a:spcPts val="0"/>
              </a:spcAft>
              <a:buClr>
                <a:schemeClr val="dk1"/>
              </a:buClr>
              <a:buSzPts val="1800"/>
              <a:buNone/>
            </a:pPr>
            <a:r>
              <a:rPr lang="en-US" sz="1800"/>
              <a:t>	This will shows what service consumer is hiring at which price at which place and how much time. </a:t>
            </a:r>
            <a:endParaRPr/>
          </a:p>
          <a:p>
            <a:pPr marL="228600" lvl="0" indent="-228600" algn="l" rtl="0">
              <a:lnSpc>
                <a:spcPct val="90000"/>
              </a:lnSpc>
              <a:spcBef>
                <a:spcPts val="1000"/>
              </a:spcBef>
              <a:spcAft>
                <a:spcPts val="0"/>
              </a:spcAft>
              <a:buClr>
                <a:schemeClr val="dk1"/>
              </a:buClr>
              <a:buSzPts val="2000"/>
              <a:buFont typeface="Calibri"/>
              <a:buAutoNum type="arabicPeriod"/>
            </a:pPr>
            <a:r>
              <a:rPr lang="en-US" sz="2000"/>
              <a:t>Payment page:- </a:t>
            </a:r>
            <a:endParaRPr sz="2000"/>
          </a:p>
          <a:p>
            <a:pPr marL="457200" lvl="1" indent="0" algn="l" rtl="0">
              <a:lnSpc>
                <a:spcPct val="90000"/>
              </a:lnSpc>
              <a:spcBef>
                <a:spcPts val="500"/>
              </a:spcBef>
              <a:spcAft>
                <a:spcPts val="0"/>
              </a:spcAft>
              <a:buClr>
                <a:schemeClr val="dk1"/>
              </a:buClr>
              <a:buSzPts val="1800"/>
              <a:buNone/>
            </a:pPr>
            <a:r>
              <a:rPr lang="en-US" sz="1800"/>
              <a:t>	This page will show the payment receive and which payment method consumer are using at which time at which place .  </a:t>
            </a:r>
            <a:endParaRPr/>
          </a:p>
          <a:p>
            <a:pPr marL="228600" lvl="0" indent="-228600" algn="l" rtl="0">
              <a:lnSpc>
                <a:spcPct val="90000"/>
              </a:lnSpc>
              <a:spcBef>
                <a:spcPts val="1000"/>
              </a:spcBef>
              <a:spcAft>
                <a:spcPts val="0"/>
              </a:spcAft>
              <a:buClr>
                <a:schemeClr val="dk1"/>
              </a:buClr>
              <a:buSzPts val="2000"/>
              <a:buFont typeface="Calibri"/>
              <a:buAutoNum type="arabicPeriod"/>
            </a:pPr>
            <a:r>
              <a:rPr lang="en-US" sz="2000"/>
              <a:t>Service tracker page :- </a:t>
            </a:r>
            <a:endParaRPr sz="2000"/>
          </a:p>
          <a:p>
            <a:pPr marL="457200" lvl="1" indent="0" algn="l" rtl="0">
              <a:lnSpc>
                <a:spcPct val="90000"/>
              </a:lnSpc>
              <a:spcBef>
                <a:spcPts val="500"/>
              </a:spcBef>
              <a:spcAft>
                <a:spcPts val="0"/>
              </a:spcAft>
              <a:buClr>
                <a:schemeClr val="dk1"/>
              </a:buClr>
              <a:buSzPts val="1800"/>
              <a:buNone/>
            </a:pPr>
            <a:r>
              <a:rPr lang="en-US" sz="1800"/>
              <a:t>	On this page this shows real time location,Work place,Machine Load ,field appointed person 's details, Contact No. and address of consumer etc .</a:t>
            </a:r>
            <a:endParaRPr/>
          </a:p>
          <a:p>
            <a:pPr marL="228600" lvl="0" indent="-101600" algn="l" rtl="0">
              <a:lnSpc>
                <a:spcPct val="90000"/>
              </a:lnSpc>
              <a:spcBef>
                <a:spcPts val="1000"/>
              </a:spcBef>
              <a:spcAft>
                <a:spcPts val="0"/>
              </a:spcAft>
              <a:buClr>
                <a:schemeClr val="dk1"/>
              </a:buClr>
              <a:buSzPts val="2000"/>
              <a:buNone/>
            </a:pPr>
            <a:endParaRPr sz="2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graphicFrame>
        <p:nvGraphicFramePr>
          <p:cNvPr id="93" name="Google Shape;93;p14"/>
          <p:cNvGraphicFramePr/>
          <p:nvPr/>
        </p:nvGraphicFramePr>
        <p:xfrm>
          <a:off x="2316573" y="2046966"/>
          <a:ext cx="7426975" cy="2273700"/>
        </p:xfrm>
        <a:graphic>
          <a:graphicData uri="http://schemas.openxmlformats.org/drawingml/2006/table">
            <a:tbl>
              <a:tblPr firstRow="1" bandRow="1">
                <a:noFill/>
                <a:tableStyleId>{9B4DB0C4-D067-4FFF-877B-6B62CEE50836}</a:tableStyleId>
              </a:tblPr>
              <a:tblGrid>
                <a:gridCol w="2650725">
                  <a:extLst>
                    <a:ext uri="{9D8B030D-6E8A-4147-A177-3AD203B41FA5}">
                      <a16:colId xmlns:a16="http://schemas.microsoft.com/office/drawing/2014/main" val="20000"/>
                    </a:ext>
                  </a:extLst>
                </a:gridCol>
                <a:gridCol w="2300600">
                  <a:extLst>
                    <a:ext uri="{9D8B030D-6E8A-4147-A177-3AD203B41FA5}">
                      <a16:colId xmlns:a16="http://schemas.microsoft.com/office/drawing/2014/main" val="20001"/>
                    </a:ext>
                  </a:extLst>
                </a:gridCol>
                <a:gridCol w="2475650">
                  <a:extLst>
                    <a:ext uri="{9D8B030D-6E8A-4147-A177-3AD203B41FA5}">
                      <a16:colId xmlns:a16="http://schemas.microsoft.com/office/drawing/2014/main" val="20002"/>
                    </a:ext>
                  </a:extLst>
                </a:gridCol>
              </a:tblGrid>
              <a:tr h="492050">
                <a:tc>
                  <a:txBody>
                    <a:bodyPr/>
                    <a:lstStyle/>
                    <a:p>
                      <a:pPr marL="0" marR="0" lvl="0" indent="0" algn="ctr" rtl="0">
                        <a:spcBef>
                          <a:spcPts val="0"/>
                        </a:spcBef>
                        <a:spcAft>
                          <a:spcPts val="0"/>
                        </a:spcAft>
                        <a:buNone/>
                      </a:pPr>
                      <a:r>
                        <a:rPr lang="en-US" sz="1800" u="none" strike="noStrike" cap="none">
                          <a:solidFill>
                            <a:srgbClr val="FEFEFE"/>
                          </a:solidFill>
                        </a:rPr>
                        <a:t>Name</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r>
                        <a:rPr lang="en-US" sz="1800" u="none" strike="noStrike" cap="none">
                          <a:solidFill>
                            <a:srgbClr val="FEFEFE"/>
                          </a:solidFill>
                        </a:rPr>
                        <a:t>Enrollment No.</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r>
                        <a:rPr lang="en-US" sz="1800" u="none" strike="noStrike" cap="none">
                          <a:solidFill>
                            <a:srgbClr val="FEFEFE"/>
                          </a:solidFill>
                        </a:rPr>
                        <a:t>Roll No.</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3425">
                <a:tc>
                  <a:txBody>
                    <a:bodyPr/>
                    <a:lstStyle/>
                    <a:p>
                      <a:pPr marL="0" marR="0" lvl="0" indent="0" algn="l" rtl="0">
                        <a:spcBef>
                          <a:spcPts val="0"/>
                        </a:spcBef>
                        <a:spcAft>
                          <a:spcPts val="0"/>
                        </a:spcAft>
                        <a:buNone/>
                      </a:pPr>
                      <a:r>
                        <a:rPr lang="en-US" sz="1800" u="none" strike="noStrike" cap="none">
                          <a:solidFill>
                            <a:schemeClr val="dk1"/>
                          </a:solidFill>
                        </a:rPr>
                        <a:t>Patil Nikhil BhikanBhai</a:t>
                      </a:r>
                      <a:endParaRPr sz="1800">
                        <a:solidFill>
                          <a:schemeClr val="dk1"/>
                        </a:solidFill>
                      </a:endParaRPr>
                    </a:p>
                  </a:txBody>
                  <a:tcPr marL="91450" marR="91450" marT="45725" marB="45725">
                    <a:lnT w="12700" cap="flat" cmpd="sng">
                      <a:solidFill>
                        <a:schemeClr val="dk1"/>
                      </a:solidFill>
                      <a:prstDash val="solid"/>
                      <a:round/>
                      <a:headEnd type="none" w="sm" len="sm"/>
                      <a:tailEnd type="none" w="sm" len="sm"/>
                    </a:lnT>
                  </a:tcPr>
                </a:tc>
                <a:tc>
                  <a:txBody>
                    <a:bodyPr/>
                    <a:lstStyle/>
                    <a:p>
                      <a:pPr marL="0" marR="0" lvl="0" indent="0" algn="l" rtl="0">
                        <a:spcBef>
                          <a:spcPts val="0"/>
                        </a:spcBef>
                        <a:spcAft>
                          <a:spcPts val="0"/>
                        </a:spcAft>
                        <a:buNone/>
                      </a:pPr>
                      <a:r>
                        <a:rPr lang="en-US" sz="1800">
                          <a:solidFill>
                            <a:schemeClr val="dk1"/>
                          </a:solidFill>
                        </a:rPr>
                        <a:t>18BCA04193</a:t>
                      </a:r>
                      <a:endParaRPr/>
                    </a:p>
                  </a:txBody>
                  <a:tcPr marL="91450" marR="91450" marT="45725" marB="45725">
                    <a:lnT w="12700" cap="flat" cmpd="sng">
                      <a:solidFill>
                        <a:schemeClr val="dk1"/>
                      </a:solidFill>
                      <a:prstDash val="solid"/>
                      <a:round/>
                      <a:headEnd type="none" w="sm" len="sm"/>
                      <a:tailEnd type="none" w="sm" len="sm"/>
                    </a:lnT>
                  </a:tcPr>
                </a:tc>
                <a:tc>
                  <a:txBody>
                    <a:bodyPr/>
                    <a:lstStyle/>
                    <a:p>
                      <a:pPr marL="0" marR="0" lvl="0" indent="0" algn="l" rtl="0">
                        <a:spcBef>
                          <a:spcPts val="0"/>
                        </a:spcBef>
                        <a:spcAft>
                          <a:spcPts val="0"/>
                        </a:spcAft>
                        <a:buNone/>
                      </a:pPr>
                      <a:r>
                        <a:rPr lang="en-US" sz="1800">
                          <a:solidFill>
                            <a:schemeClr val="dk1"/>
                          </a:solidFill>
                        </a:rPr>
                        <a:t>18329</a:t>
                      </a:r>
                      <a:endParaRPr/>
                    </a:p>
                  </a:txBody>
                  <a:tcPr marL="91450" marR="91450" marT="45725" marB="45725">
                    <a:lnT w="12700" cap="flat" cmpd="sng">
                      <a:solidFill>
                        <a:schemeClr val="dk1"/>
                      </a:solidFill>
                      <a:prstDash val="solid"/>
                      <a:round/>
                      <a:headEnd type="none" w="sm" len="sm"/>
                      <a:tailEnd type="none" w="sm" len="sm"/>
                    </a:lnT>
                  </a:tcPr>
                </a:tc>
                <a:extLst>
                  <a:ext uri="{0D108BD9-81ED-4DB2-BD59-A6C34878D82A}">
                    <a16:rowId xmlns:a16="http://schemas.microsoft.com/office/drawing/2014/main" val="10001"/>
                  </a:ext>
                </a:extLst>
              </a:tr>
              <a:tr h="623425">
                <a:tc>
                  <a:txBody>
                    <a:bodyPr/>
                    <a:lstStyle/>
                    <a:p>
                      <a:pPr marL="0" marR="0" lvl="0" indent="0" algn="l" rtl="0">
                        <a:spcBef>
                          <a:spcPts val="0"/>
                        </a:spcBef>
                        <a:spcAft>
                          <a:spcPts val="0"/>
                        </a:spcAft>
                        <a:buNone/>
                      </a:pPr>
                      <a:r>
                        <a:rPr lang="en-US" sz="1800">
                          <a:solidFill>
                            <a:schemeClr val="dk1"/>
                          </a:solidFill>
                        </a:rPr>
                        <a:t>Suthar Akash ArvindBhai</a:t>
                      </a:r>
                      <a:endParaRPr sz="1800">
                        <a:solidFill>
                          <a:schemeClr val="dk1"/>
                        </a:solidFill>
                      </a:endParaRPr>
                    </a:p>
                  </a:txBody>
                  <a:tcPr marL="91450" marR="91450" marT="45725" marB="45725"/>
                </a:tc>
                <a:tc>
                  <a:txBody>
                    <a:bodyPr/>
                    <a:lstStyle/>
                    <a:p>
                      <a:pPr marL="0" marR="0" lvl="0" indent="0" algn="l" rtl="0">
                        <a:spcBef>
                          <a:spcPts val="0"/>
                        </a:spcBef>
                        <a:spcAft>
                          <a:spcPts val="0"/>
                        </a:spcAft>
                        <a:buNone/>
                      </a:pPr>
                      <a:r>
                        <a:rPr lang="en-US" sz="1800">
                          <a:solidFill>
                            <a:schemeClr val="dk1"/>
                          </a:solidFill>
                        </a:rPr>
                        <a:t>18BCA04015</a:t>
                      </a:r>
                      <a:endParaRPr/>
                    </a:p>
                  </a:txBody>
                  <a:tcPr marL="91450" marR="91450" marT="45725" marB="45725"/>
                </a:tc>
                <a:tc>
                  <a:txBody>
                    <a:bodyPr/>
                    <a:lstStyle/>
                    <a:p>
                      <a:pPr marL="0" marR="0" lvl="0" indent="0" algn="l" rtl="0">
                        <a:spcBef>
                          <a:spcPts val="0"/>
                        </a:spcBef>
                        <a:spcAft>
                          <a:spcPts val="0"/>
                        </a:spcAft>
                        <a:buNone/>
                      </a:pPr>
                      <a:r>
                        <a:rPr lang="en-US" sz="1800">
                          <a:solidFill>
                            <a:schemeClr val="dk1"/>
                          </a:solidFill>
                        </a:rPr>
                        <a:t>18344</a:t>
                      </a:r>
                      <a:endParaRPr/>
                    </a:p>
                  </a:txBody>
                  <a:tcPr marL="91450" marR="91450" marT="45725" marB="45725"/>
                </a:tc>
                <a:extLst>
                  <a:ext uri="{0D108BD9-81ED-4DB2-BD59-A6C34878D82A}">
                    <a16:rowId xmlns:a16="http://schemas.microsoft.com/office/drawing/2014/main" val="10002"/>
                  </a:ext>
                </a:extLst>
              </a:tr>
              <a:tr h="534800">
                <a:tc>
                  <a:txBody>
                    <a:bodyPr/>
                    <a:lstStyle/>
                    <a:p>
                      <a:pPr marL="0" marR="0" lvl="0" indent="0" algn="l" rtl="0">
                        <a:spcBef>
                          <a:spcPts val="0"/>
                        </a:spcBef>
                        <a:spcAft>
                          <a:spcPts val="0"/>
                        </a:spcAft>
                        <a:buNone/>
                      </a:pPr>
                      <a:r>
                        <a:rPr lang="en-US" sz="1800">
                          <a:solidFill>
                            <a:schemeClr val="dk1"/>
                          </a:solidFill>
                        </a:rPr>
                        <a:t>Shradhay Raj</a:t>
                      </a:r>
                      <a:endParaRPr/>
                    </a:p>
                  </a:txBody>
                  <a:tcPr marL="91450" marR="91450" marT="45725" marB="45725"/>
                </a:tc>
                <a:tc>
                  <a:txBody>
                    <a:bodyPr/>
                    <a:lstStyle/>
                    <a:p>
                      <a:pPr marL="0" marR="0" lvl="0" indent="0" algn="l" rtl="0">
                        <a:spcBef>
                          <a:spcPts val="0"/>
                        </a:spcBef>
                        <a:spcAft>
                          <a:spcPts val="0"/>
                        </a:spcAft>
                        <a:buNone/>
                      </a:pPr>
                      <a:r>
                        <a:rPr lang="en-US" sz="1800">
                          <a:solidFill>
                            <a:schemeClr val="dk1"/>
                          </a:solidFill>
                        </a:rPr>
                        <a:t>18BCA04258</a:t>
                      </a:r>
                      <a:endParaRPr/>
                    </a:p>
                  </a:txBody>
                  <a:tcPr marL="91450" marR="91450" marT="45725" marB="45725"/>
                </a:tc>
                <a:tc>
                  <a:txBody>
                    <a:bodyPr/>
                    <a:lstStyle/>
                    <a:p>
                      <a:pPr marL="0" marR="0" lvl="0" indent="0" algn="l" rtl="0">
                        <a:spcBef>
                          <a:spcPts val="0"/>
                        </a:spcBef>
                        <a:spcAft>
                          <a:spcPts val="0"/>
                        </a:spcAft>
                        <a:buNone/>
                      </a:pPr>
                      <a:r>
                        <a:rPr lang="en-US" sz="1800">
                          <a:solidFill>
                            <a:schemeClr val="dk1"/>
                          </a:solidFill>
                        </a:rPr>
                        <a:t>18060</a:t>
                      </a:r>
                      <a:endParaRPr/>
                    </a:p>
                  </a:txBody>
                  <a:tcPr marL="91450" marR="91450" marT="45725" marB="45725"/>
                </a:tc>
                <a:extLst>
                  <a:ext uri="{0D108BD9-81ED-4DB2-BD59-A6C34878D82A}">
                    <a16:rowId xmlns:a16="http://schemas.microsoft.com/office/drawing/2014/main" val="10003"/>
                  </a:ext>
                </a:extLst>
              </a:tr>
            </a:tbl>
          </a:graphicData>
        </a:graphic>
      </p:graphicFrame>
      <p:sp>
        <p:nvSpPr>
          <p:cNvPr id="94" name="Google Shape;94;p14"/>
          <p:cNvSpPr txBox="1"/>
          <p:nvPr/>
        </p:nvSpPr>
        <p:spPr>
          <a:xfrm>
            <a:off x="3454482" y="4703585"/>
            <a:ext cx="4525791" cy="2308324"/>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a:solidFill>
                  <a:schemeClr val="dk1"/>
                </a:solidFill>
                <a:latin typeface="Calibri"/>
                <a:ea typeface="Calibri"/>
                <a:cs typeface="Calibri"/>
                <a:sym typeface="Calibri"/>
              </a:rPr>
              <a:t>TIME LINE : Aug. 2020 to Oct. 2020</a:t>
            </a:r>
            <a:endParaRPr/>
          </a:p>
          <a:p>
            <a:pPr marL="0" marR="0" lvl="0" indent="0" algn="ctr" rtl="0">
              <a:spcBef>
                <a:spcPts val="0"/>
              </a:spcBef>
              <a:spcAft>
                <a:spcPts val="0"/>
              </a:spcAft>
              <a:buNone/>
            </a:pPr>
            <a:r>
              <a:rPr lang="en-US" sz="2400" b="0" i="0" u="none" strike="noStrike" cap="none">
                <a:solidFill>
                  <a:schemeClr val="dk1"/>
                </a:solidFill>
                <a:latin typeface="Calibri"/>
                <a:ea typeface="Calibri"/>
                <a:cs typeface="Calibri"/>
                <a:sym typeface="Calibri"/>
              </a:rPr>
              <a:t>TASK 1	To 4</a:t>
            </a:r>
            <a:endParaRPr/>
          </a:p>
          <a:p>
            <a:pPr marL="0" marR="0" lvl="0" indent="0" algn="ctr" rtl="0">
              <a:spcBef>
                <a:spcPts val="0"/>
              </a:spcBef>
              <a:spcAft>
                <a:spcPts val="0"/>
              </a:spcAft>
              <a:buNone/>
            </a:pPr>
            <a:r>
              <a:rPr lang="en-US" sz="2400" b="0" i="0" u="none" strike="noStrike" cap="none">
                <a:solidFill>
                  <a:schemeClr val="dk1"/>
                </a:solidFill>
                <a:latin typeface="Calibri"/>
                <a:ea typeface="Calibri"/>
                <a:cs typeface="Calibri"/>
                <a:sym typeface="Calibri"/>
              </a:rPr>
              <a:t>7-08-2020 to 12-09-2020</a:t>
            </a:r>
            <a:endParaRPr/>
          </a:p>
          <a:p>
            <a:pPr marL="0" marR="0" lvl="0" indent="0" algn="ctr" rtl="0">
              <a:spcBef>
                <a:spcPts val="0"/>
              </a:spcBef>
              <a:spcAft>
                <a:spcPts val="0"/>
              </a:spcAft>
              <a:buNone/>
            </a:pPr>
            <a:endParaRPr sz="2400" b="0" i="0" u="none" strike="noStrike" cap="none">
              <a:solidFill>
                <a:schemeClr val="dk1"/>
              </a:solidFill>
              <a:latin typeface="Calibri"/>
              <a:ea typeface="Calibri"/>
              <a:cs typeface="Calibri"/>
              <a:sym typeface="Calibri"/>
            </a:endParaRPr>
          </a:p>
          <a:p>
            <a:pPr marL="0" marR="0" lvl="0" indent="0" algn="ctr" rtl="0">
              <a:spcBef>
                <a:spcPts val="0"/>
              </a:spcBef>
              <a:spcAft>
                <a:spcPts val="0"/>
              </a:spcAft>
              <a:buNone/>
            </a:pPr>
            <a:r>
              <a:rPr lang="en-US" sz="2400" b="1" i="0" u="none" strike="noStrike" cap="none">
                <a:solidFill>
                  <a:schemeClr val="dk1"/>
                </a:solidFill>
                <a:latin typeface="Calibri"/>
                <a:ea typeface="Calibri"/>
                <a:cs typeface="Calibri"/>
                <a:sym typeface="Calibri"/>
              </a:rPr>
              <a:t>Guide - Richa Mehta </a:t>
            </a:r>
            <a:endParaRPr/>
          </a:p>
          <a:p>
            <a:pPr marL="0" marR="0" lvl="0" indent="0" algn="ctr" rtl="0">
              <a:spcBef>
                <a:spcPts val="0"/>
              </a:spcBef>
              <a:spcAft>
                <a:spcPts val="0"/>
              </a:spcAft>
              <a:buNone/>
            </a:pPr>
            <a:endParaRPr sz="2400" b="0" i="0" u="none" strike="noStrike" cap="none">
              <a:solidFill>
                <a:schemeClr val="dk1"/>
              </a:solidFill>
              <a:latin typeface="Calibri"/>
              <a:ea typeface="Calibri"/>
              <a:cs typeface="Calibri"/>
              <a:sym typeface="Calibri"/>
            </a:endParaRPr>
          </a:p>
        </p:txBody>
      </p:sp>
      <p:sp>
        <p:nvSpPr>
          <p:cNvPr id="95" name="Google Shape;95;p14"/>
          <p:cNvSpPr/>
          <p:nvPr/>
        </p:nvSpPr>
        <p:spPr>
          <a:xfrm>
            <a:off x="2443040" y="375347"/>
            <a:ext cx="6096000" cy="132343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0" i="0" u="none" strike="noStrike" cap="none">
                <a:solidFill>
                  <a:schemeClr val="dk1"/>
                </a:solidFill>
                <a:latin typeface="Calibri"/>
                <a:ea typeface="Calibri"/>
                <a:cs typeface="Calibri"/>
                <a:sym typeface="Calibri"/>
              </a:rPr>
              <a:t>BHOLABHAI PATEL COLLEGE OF COMPUTER STUDIES-GANDHINAGAR</a:t>
            </a:r>
            <a:endParaRPr/>
          </a:p>
          <a:p>
            <a:pPr marL="0" marR="0" lvl="0" indent="0" algn="ctr" rtl="0">
              <a:spcBef>
                <a:spcPts val="0"/>
              </a:spcBef>
              <a:spcAft>
                <a:spcPts val="0"/>
              </a:spcAft>
              <a:buNone/>
            </a:pPr>
            <a:r>
              <a:rPr lang="en-US" sz="2000" b="0" i="0" u="none" strike="noStrike" cap="none">
                <a:solidFill>
                  <a:schemeClr val="dk1"/>
                </a:solidFill>
                <a:latin typeface="Calibri"/>
                <a:ea typeface="Calibri"/>
                <a:cs typeface="Calibri"/>
                <a:sym typeface="Calibri"/>
              </a:rPr>
              <a:t>BCA SEM –V-A</a:t>
            </a:r>
            <a:endParaRPr/>
          </a:p>
          <a:p>
            <a:pPr marL="0" marR="0" lvl="0" indent="0" algn="ctr" rtl="0">
              <a:spcBef>
                <a:spcPts val="0"/>
              </a:spcBef>
              <a:spcAft>
                <a:spcPts val="0"/>
              </a:spcAft>
              <a:buNone/>
            </a:pPr>
            <a:r>
              <a:rPr lang="en-US" sz="2000" b="0" i="0" u="none" strike="noStrike" cap="none">
                <a:solidFill>
                  <a:schemeClr val="dk1"/>
                </a:solidFill>
                <a:latin typeface="Calibri"/>
                <a:ea typeface="Calibri"/>
                <a:cs typeface="Calibri"/>
                <a:sym typeface="Calibri"/>
              </a:rPr>
              <a:t>BCA 507 PROJECT PHASE-1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title"/>
          </p:nvPr>
        </p:nvSpPr>
        <p:spPr>
          <a:xfrm>
            <a:off x="802626" y="94720"/>
            <a:ext cx="8911687" cy="128089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600"/>
              <a:buFont typeface="Calibri"/>
              <a:buNone/>
            </a:pPr>
            <a:r>
              <a:rPr lang="en-US" sz="3600" u="sng">
                <a:solidFill>
                  <a:schemeClr val="dk1"/>
                </a:solidFill>
              </a:rPr>
              <a:t>3.4.3 Non-Functional Requirements</a:t>
            </a:r>
            <a:endParaRPr sz="4400" u="sng">
              <a:solidFill>
                <a:schemeClr val="dk1"/>
              </a:solidFill>
            </a:endParaRPr>
          </a:p>
        </p:txBody>
      </p:sp>
      <p:sp>
        <p:nvSpPr>
          <p:cNvPr id="205" name="Google Shape;205;p32"/>
          <p:cNvSpPr txBox="1">
            <a:spLocks noGrp="1"/>
          </p:cNvSpPr>
          <p:nvPr>
            <p:ph type="body" idx="1"/>
          </p:nvPr>
        </p:nvSpPr>
        <p:spPr>
          <a:xfrm>
            <a:off x="651133" y="1702081"/>
            <a:ext cx="10789500" cy="430890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000"/>
              <a:buFont typeface="Calibri"/>
              <a:buAutoNum type="arabicPeriod"/>
            </a:pPr>
            <a:r>
              <a:rPr lang="en-US" sz="2000"/>
              <a:t>Work Experience:-</a:t>
            </a:r>
            <a:endParaRPr/>
          </a:p>
          <a:p>
            <a:pPr marL="457200" lvl="1" indent="0" algn="l" rtl="0">
              <a:lnSpc>
                <a:spcPct val="90000"/>
              </a:lnSpc>
              <a:spcBef>
                <a:spcPts val="500"/>
              </a:spcBef>
              <a:spcAft>
                <a:spcPts val="0"/>
              </a:spcAft>
              <a:buClr>
                <a:schemeClr val="dk1"/>
              </a:buClr>
              <a:buSzPts val="1800"/>
              <a:buNone/>
            </a:pPr>
            <a:r>
              <a:rPr lang="en-US" sz="1800"/>
              <a:t>In this section reviewing the quality of work </a:t>
            </a:r>
            <a:endParaRPr/>
          </a:p>
          <a:p>
            <a:pPr marL="228600" lvl="0" indent="-101600" algn="l" rtl="0">
              <a:lnSpc>
                <a:spcPct val="90000"/>
              </a:lnSpc>
              <a:spcBef>
                <a:spcPts val="1000"/>
              </a:spcBef>
              <a:spcAft>
                <a:spcPts val="0"/>
              </a:spcAft>
              <a:buClr>
                <a:schemeClr val="dk1"/>
              </a:buClr>
              <a:buSzPts val="2000"/>
              <a:buFont typeface="Calibri"/>
              <a:buNone/>
            </a:pPr>
            <a:endParaRPr sz="2000"/>
          </a:p>
          <a:p>
            <a:pPr marL="228600" lvl="0" indent="-228600" algn="l" rtl="0">
              <a:lnSpc>
                <a:spcPct val="90000"/>
              </a:lnSpc>
              <a:spcBef>
                <a:spcPts val="1000"/>
              </a:spcBef>
              <a:spcAft>
                <a:spcPts val="0"/>
              </a:spcAft>
              <a:buClr>
                <a:schemeClr val="dk1"/>
              </a:buClr>
              <a:buSzPts val="2000"/>
              <a:buFont typeface="Calibri"/>
              <a:buAutoNum type="arabicPeriod"/>
            </a:pPr>
            <a:r>
              <a:rPr lang="en-US" sz="2000"/>
              <a:t>Feedback:- </a:t>
            </a:r>
            <a:endParaRPr sz="2000"/>
          </a:p>
          <a:p>
            <a:pPr marL="457200" lvl="1" indent="0" algn="l" rtl="0">
              <a:lnSpc>
                <a:spcPct val="90000"/>
              </a:lnSpc>
              <a:spcBef>
                <a:spcPts val="500"/>
              </a:spcBef>
              <a:spcAft>
                <a:spcPts val="0"/>
              </a:spcAft>
              <a:buClr>
                <a:schemeClr val="dk1"/>
              </a:buClr>
              <a:buSzPts val="1800"/>
              <a:buNone/>
            </a:pPr>
            <a:r>
              <a:rPr lang="en-US" sz="1800"/>
              <a:t>Taking service's rating  </a:t>
            </a:r>
            <a:endParaRPr/>
          </a:p>
          <a:p>
            <a:pPr marL="228600" lvl="0" indent="-101600" algn="l" rtl="0">
              <a:lnSpc>
                <a:spcPct val="90000"/>
              </a:lnSpc>
              <a:spcBef>
                <a:spcPts val="1000"/>
              </a:spcBef>
              <a:spcAft>
                <a:spcPts val="0"/>
              </a:spcAft>
              <a:buClr>
                <a:schemeClr val="dk1"/>
              </a:buClr>
              <a:buSzPts val="2000"/>
              <a:buFont typeface="Calibri"/>
              <a:buNone/>
            </a:pPr>
            <a:endParaRPr sz="2000"/>
          </a:p>
          <a:p>
            <a:pPr marL="228600" lvl="0" indent="-228600" algn="l" rtl="0">
              <a:lnSpc>
                <a:spcPct val="90000"/>
              </a:lnSpc>
              <a:spcBef>
                <a:spcPts val="1000"/>
              </a:spcBef>
              <a:spcAft>
                <a:spcPts val="0"/>
              </a:spcAft>
              <a:buClr>
                <a:schemeClr val="dk1"/>
              </a:buClr>
              <a:buSzPts val="2000"/>
              <a:buFont typeface="Calibri"/>
              <a:buAutoNum type="arabicPeriod"/>
            </a:pPr>
            <a:r>
              <a:rPr lang="en-US" sz="2000"/>
              <a:t>Suggestions:- </a:t>
            </a:r>
            <a:endParaRPr sz="2000"/>
          </a:p>
          <a:p>
            <a:pPr marL="457200" lvl="1" indent="0" algn="l" rtl="0">
              <a:lnSpc>
                <a:spcPct val="90000"/>
              </a:lnSpc>
              <a:spcBef>
                <a:spcPts val="500"/>
              </a:spcBef>
              <a:spcAft>
                <a:spcPts val="0"/>
              </a:spcAft>
              <a:buClr>
                <a:schemeClr val="dk1"/>
              </a:buClr>
              <a:buSzPts val="1800"/>
              <a:buNone/>
            </a:pPr>
            <a:r>
              <a:rPr lang="en-US" sz="1800"/>
              <a:t>In this section what we improve in our project.</a:t>
            </a:r>
            <a:endParaRPr/>
          </a:p>
          <a:p>
            <a:pPr marL="228600" lvl="0" indent="-1016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3"/>
          <p:cNvSpPr txBox="1">
            <a:spLocks noGrp="1"/>
          </p:cNvSpPr>
          <p:nvPr>
            <p:ph type="ctrTitle"/>
          </p:nvPr>
        </p:nvSpPr>
        <p:spPr>
          <a:xfrm>
            <a:off x="0" y="0"/>
            <a:ext cx="11481954" cy="1140737"/>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4400"/>
              <a:buFont typeface="Calibri"/>
              <a:buNone/>
            </a:pPr>
            <a:r>
              <a:rPr lang="en-US" sz="4400" u="sng">
                <a:solidFill>
                  <a:schemeClr val="dk1"/>
                </a:solidFill>
              </a:rPr>
              <a:t>3.5 Feasibility study</a:t>
            </a:r>
            <a:endParaRPr sz="4400" u="sng">
              <a:solidFill>
                <a:schemeClr val="dk1"/>
              </a:solidFill>
            </a:endParaRPr>
          </a:p>
        </p:txBody>
      </p:sp>
      <p:sp>
        <p:nvSpPr>
          <p:cNvPr id="211" name="Google Shape;211;p33"/>
          <p:cNvSpPr txBox="1">
            <a:spLocks noGrp="1"/>
          </p:cNvSpPr>
          <p:nvPr>
            <p:ph type="subTitle" idx="1"/>
          </p:nvPr>
        </p:nvSpPr>
        <p:spPr>
          <a:xfrm>
            <a:off x="475021" y="1686232"/>
            <a:ext cx="10372651" cy="4918271"/>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400"/>
              <a:buNone/>
            </a:pPr>
            <a:r>
              <a:rPr lang="en-US">
                <a:solidFill>
                  <a:schemeClr val="dk1"/>
                </a:solidFill>
              </a:rPr>
              <a:t>	Feasibility study is carried out based on many purposes To analyze whether software product will be right in terms of development, implantation, contribution of project To the organization etc.</a:t>
            </a:r>
            <a:endParaRPr/>
          </a:p>
          <a:p>
            <a:pPr marL="285750" lvl="0" indent="-133350" algn="l" rtl="0">
              <a:lnSpc>
                <a:spcPct val="90000"/>
              </a:lnSpc>
              <a:spcBef>
                <a:spcPts val="1000"/>
              </a:spcBef>
              <a:spcAft>
                <a:spcPts val="0"/>
              </a:spcAft>
              <a:buClr>
                <a:schemeClr val="dk1"/>
              </a:buClr>
              <a:buSzPts val="2400"/>
              <a:buFont typeface="Arial"/>
              <a:buNone/>
            </a:pPr>
            <a:endParaRPr>
              <a:solidFill>
                <a:schemeClr val="dk1"/>
              </a:solidFill>
            </a:endParaRPr>
          </a:p>
          <a:p>
            <a:pPr marL="342900" lvl="0" indent="-342900" algn="just" rtl="0">
              <a:lnSpc>
                <a:spcPct val="90000"/>
              </a:lnSpc>
              <a:spcBef>
                <a:spcPts val="1000"/>
              </a:spcBef>
              <a:spcAft>
                <a:spcPts val="0"/>
              </a:spcAft>
              <a:buClr>
                <a:schemeClr val="dk1"/>
              </a:buClr>
              <a:buSzPts val="2400"/>
              <a:buFont typeface="Calibri"/>
              <a:buAutoNum type="arabicPeriod"/>
            </a:pPr>
            <a:r>
              <a:rPr lang="en-US">
                <a:solidFill>
                  <a:schemeClr val="dk1"/>
                </a:solidFill>
              </a:rPr>
              <a:t>Operational Study</a:t>
            </a:r>
            <a:endParaRPr/>
          </a:p>
          <a:p>
            <a:pPr marL="342900" lvl="0" indent="-190500" algn="just" rtl="0">
              <a:lnSpc>
                <a:spcPct val="90000"/>
              </a:lnSpc>
              <a:spcBef>
                <a:spcPts val="1000"/>
              </a:spcBef>
              <a:spcAft>
                <a:spcPts val="0"/>
              </a:spcAft>
              <a:buClr>
                <a:schemeClr val="dk1"/>
              </a:buClr>
              <a:buSzPts val="2400"/>
              <a:buFont typeface="Calibri"/>
              <a:buNone/>
            </a:pPr>
            <a:endParaRPr>
              <a:solidFill>
                <a:schemeClr val="dk1"/>
              </a:solidFill>
            </a:endParaRPr>
          </a:p>
          <a:p>
            <a:pPr marL="342900" lvl="0" indent="-342900" algn="just" rtl="0">
              <a:lnSpc>
                <a:spcPct val="90000"/>
              </a:lnSpc>
              <a:spcBef>
                <a:spcPts val="1000"/>
              </a:spcBef>
              <a:spcAft>
                <a:spcPts val="0"/>
              </a:spcAft>
              <a:buClr>
                <a:schemeClr val="dk1"/>
              </a:buClr>
              <a:buSzPts val="2400"/>
              <a:buFont typeface="Calibri"/>
              <a:buAutoNum type="arabicPeriod"/>
            </a:pPr>
            <a:r>
              <a:rPr lang="en-US">
                <a:solidFill>
                  <a:schemeClr val="dk1"/>
                </a:solidFill>
              </a:rPr>
              <a:t>Technical Study </a:t>
            </a:r>
            <a:endParaRPr/>
          </a:p>
          <a:p>
            <a:pPr marL="342900" lvl="0" indent="-190500" algn="just" rtl="0">
              <a:lnSpc>
                <a:spcPct val="90000"/>
              </a:lnSpc>
              <a:spcBef>
                <a:spcPts val="1000"/>
              </a:spcBef>
              <a:spcAft>
                <a:spcPts val="0"/>
              </a:spcAft>
              <a:buClr>
                <a:schemeClr val="dk1"/>
              </a:buClr>
              <a:buSzPts val="2400"/>
              <a:buFont typeface="Calibri"/>
              <a:buNone/>
            </a:pPr>
            <a:endParaRPr>
              <a:solidFill>
                <a:schemeClr val="dk1"/>
              </a:solidFill>
            </a:endParaRPr>
          </a:p>
          <a:p>
            <a:pPr marL="342900" lvl="0" indent="-342900" algn="just" rtl="0">
              <a:lnSpc>
                <a:spcPct val="90000"/>
              </a:lnSpc>
              <a:spcBef>
                <a:spcPts val="1000"/>
              </a:spcBef>
              <a:spcAft>
                <a:spcPts val="0"/>
              </a:spcAft>
              <a:buClr>
                <a:schemeClr val="dk1"/>
              </a:buClr>
              <a:buSzPts val="2400"/>
              <a:buFont typeface="Calibri"/>
              <a:buAutoNum type="arabicPeriod"/>
            </a:pPr>
            <a:r>
              <a:rPr lang="en-US">
                <a:solidFill>
                  <a:schemeClr val="dk1"/>
                </a:solidFill>
              </a:rPr>
              <a:t>Economical Study</a:t>
            </a:r>
            <a:endParaRPr/>
          </a:p>
          <a:p>
            <a:pPr marL="342900" lvl="0" indent="-190500" algn="just" rtl="0">
              <a:lnSpc>
                <a:spcPct val="90000"/>
              </a:lnSpc>
              <a:spcBef>
                <a:spcPts val="1000"/>
              </a:spcBef>
              <a:spcAft>
                <a:spcPts val="0"/>
              </a:spcAft>
              <a:buClr>
                <a:schemeClr val="dk1"/>
              </a:buClr>
              <a:buSzPts val="2400"/>
              <a:buFont typeface="Calibri"/>
              <a:buNone/>
            </a:pPr>
            <a:endParaRPr>
              <a:solidFill>
                <a:schemeClr val="dk1"/>
              </a:solidFill>
            </a:endParaRPr>
          </a:p>
          <a:p>
            <a:pPr marL="342900" lvl="0" indent="-342900" algn="just" rtl="0">
              <a:lnSpc>
                <a:spcPct val="90000"/>
              </a:lnSpc>
              <a:spcBef>
                <a:spcPts val="1000"/>
              </a:spcBef>
              <a:spcAft>
                <a:spcPts val="0"/>
              </a:spcAft>
              <a:buClr>
                <a:schemeClr val="dk1"/>
              </a:buClr>
              <a:buSzPts val="2400"/>
              <a:buFont typeface="Calibri"/>
              <a:buAutoNum type="arabicPeriod"/>
            </a:pPr>
            <a:r>
              <a:rPr lang="en-US">
                <a:solidFill>
                  <a:schemeClr val="dk1"/>
                </a:solidFill>
              </a:rPr>
              <a:t>Schedule Study</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4"/>
          <p:cNvSpPr txBox="1">
            <a:spLocks noGrp="1"/>
          </p:cNvSpPr>
          <p:nvPr>
            <p:ph type="ctrTitle"/>
          </p:nvPr>
        </p:nvSpPr>
        <p:spPr>
          <a:xfrm>
            <a:off x="607700" y="38500"/>
            <a:ext cx="10490700" cy="9525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u="sng">
                <a:solidFill>
                  <a:schemeClr val="dk1"/>
                </a:solidFill>
              </a:rPr>
              <a:t>3.5.1 Operational Study   </a:t>
            </a:r>
            <a:endParaRPr u="sng">
              <a:solidFill>
                <a:schemeClr val="dk1"/>
              </a:solidFill>
            </a:endParaRPr>
          </a:p>
        </p:txBody>
      </p:sp>
      <p:sp>
        <p:nvSpPr>
          <p:cNvPr id="217" name="Google Shape;217;p34"/>
          <p:cNvSpPr txBox="1">
            <a:spLocks noGrp="1"/>
          </p:cNvSpPr>
          <p:nvPr>
            <p:ph type="subTitle" idx="1"/>
          </p:nvPr>
        </p:nvSpPr>
        <p:spPr>
          <a:xfrm>
            <a:off x="407406" y="1176950"/>
            <a:ext cx="10891319" cy="5577315"/>
          </a:xfrm>
          <a:prstGeom prst="rect">
            <a:avLst/>
          </a:prstGeom>
          <a:noFill/>
          <a:ln>
            <a:noFill/>
          </a:ln>
        </p:spPr>
        <p:txBody>
          <a:bodyPr spcFirstLastPara="1" wrap="square" lIns="91425" tIns="45700" rIns="91425" bIns="45700" anchor="t" anchorCtr="0">
            <a:noAutofit/>
          </a:bodyPr>
          <a:lstStyle/>
          <a:p>
            <a:pPr marL="342900" lvl="0" indent="-336550" algn="l" rtl="0">
              <a:lnSpc>
                <a:spcPct val="80000"/>
              </a:lnSpc>
              <a:spcBef>
                <a:spcPts val="0"/>
              </a:spcBef>
              <a:spcAft>
                <a:spcPts val="0"/>
              </a:spcAft>
              <a:buClr>
                <a:schemeClr val="dk1"/>
              </a:buClr>
              <a:buSzPts val="2300"/>
              <a:buFont typeface="Calibri"/>
              <a:buAutoNum type="arabicPeriod"/>
            </a:pPr>
            <a:r>
              <a:rPr lang="en-US" sz="2300">
                <a:solidFill>
                  <a:schemeClr val="dk1"/>
                </a:solidFill>
              </a:rPr>
              <a:t>User friendly Web UI:-</a:t>
            </a:r>
            <a:r>
              <a:rPr lang="en-US" sz="2300"/>
              <a:t> </a:t>
            </a:r>
            <a:r>
              <a:rPr lang="en-US" sz="2300">
                <a:solidFill>
                  <a:schemeClr val="dk1"/>
                </a:solidFill>
              </a:rPr>
              <a:t>The project is belongs To  services of construction vehicals so our team makes it easy access of client.</a:t>
            </a:r>
            <a:endParaRPr sz="2300"/>
          </a:p>
          <a:p>
            <a:pPr marL="342900" lvl="0" indent="-190500" algn="l" rtl="0">
              <a:lnSpc>
                <a:spcPct val="80000"/>
              </a:lnSpc>
              <a:spcBef>
                <a:spcPts val="1000"/>
              </a:spcBef>
              <a:spcAft>
                <a:spcPts val="0"/>
              </a:spcAft>
              <a:buClr>
                <a:schemeClr val="dk1"/>
              </a:buClr>
              <a:buSzPts val="2400"/>
              <a:buFont typeface="Calibri"/>
              <a:buNone/>
            </a:pPr>
            <a:endParaRPr sz="2300">
              <a:solidFill>
                <a:schemeClr val="dk1"/>
              </a:solidFill>
            </a:endParaRPr>
          </a:p>
          <a:p>
            <a:pPr marL="342900" lvl="0" indent="-336550" algn="l" rtl="0">
              <a:lnSpc>
                <a:spcPct val="80000"/>
              </a:lnSpc>
              <a:spcBef>
                <a:spcPts val="1000"/>
              </a:spcBef>
              <a:spcAft>
                <a:spcPts val="0"/>
              </a:spcAft>
              <a:buClr>
                <a:schemeClr val="dk1"/>
              </a:buClr>
              <a:buSzPts val="2300"/>
              <a:buFont typeface="Calibri"/>
              <a:buAutoNum type="arabicPeriod"/>
            </a:pPr>
            <a:r>
              <a:rPr lang="en-US" sz="2300">
                <a:solidFill>
                  <a:schemeClr val="dk1"/>
                </a:solidFill>
              </a:rPr>
              <a:t>Minimum data usage:-  Main motive is To provide  services on any connection which will be work in remote areas such as 2G .</a:t>
            </a:r>
            <a:endParaRPr sz="2300"/>
          </a:p>
          <a:p>
            <a:pPr marL="342900" lvl="0" indent="-190500" algn="l" rtl="0">
              <a:lnSpc>
                <a:spcPct val="80000"/>
              </a:lnSpc>
              <a:spcBef>
                <a:spcPts val="1000"/>
              </a:spcBef>
              <a:spcAft>
                <a:spcPts val="0"/>
              </a:spcAft>
              <a:buClr>
                <a:schemeClr val="dk1"/>
              </a:buClr>
              <a:buSzPts val="2400"/>
              <a:buFont typeface="Calibri"/>
              <a:buNone/>
            </a:pPr>
            <a:endParaRPr sz="2300">
              <a:solidFill>
                <a:schemeClr val="dk1"/>
              </a:solidFill>
            </a:endParaRPr>
          </a:p>
          <a:p>
            <a:pPr marL="342900" lvl="0" indent="-336550" algn="l" rtl="0">
              <a:lnSpc>
                <a:spcPct val="80000"/>
              </a:lnSpc>
              <a:spcBef>
                <a:spcPts val="1000"/>
              </a:spcBef>
              <a:spcAft>
                <a:spcPts val="0"/>
              </a:spcAft>
              <a:buClr>
                <a:schemeClr val="dk1"/>
              </a:buClr>
              <a:buSzPts val="2300"/>
              <a:buFont typeface="Calibri"/>
              <a:buAutoNum type="arabicPeriod"/>
            </a:pPr>
            <a:r>
              <a:rPr lang="en-US" sz="2300">
                <a:solidFill>
                  <a:schemeClr val="dk1"/>
                </a:solidFill>
              </a:rPr>
              <a:t>Maximize system connectivity:- Basically In construction area connectivity is  not quite good so we need To provide Services in each and every remote area  where these  machines get into demanded  </a:t>
            </a:r>
            <a:endParaRPr sz="2300"/>
          </a:p>
          <a:p>
            <a:pPr marL="342900" lvl="0" indent="-190500" algn="l" rtl="0">
              <a:lnSpc>
                <a:spcPct val="80000"/>
              </a:lnSpc>
              <a:spcBef>
                <a:spcPts val="1000"/>
              </a:spcBef>
              <a:spcAft>
                <a:spcPts val="0"/>
              </a:spcAft>
              <a:buClr>
                <a:schemeClr val="dk1"/>
              </a:buClr>
              <a:buSzPts val="2400"/>
              <a:buFont typeface="Calibri"/>
              <a:buNone/>
            </a:pPr>
            <a:endParaRPr sz="2300">
              <a:solidFill>
                <a:schemeClr val="dk1"/>
              </a:solidFill>
            </a:endParaRPr>
          </a:p>
          <a:p>
            <a:pPr marL="342900" lvl="0" indent="-336550" algn="l" rtl="0">
              <a:lnSpc>
                <a:spcPct val="80000"/>
              </a:lnSpc>
              <a:spcBef>
                <a:spcPts val="1000"/>
              </a:spcBef>
              <a:spcAft>
                <a:spcPts val="0"/>
              </a:spcAft>
              <a:buClr>
                <a:schemeClr val="dk1"/>
              </a:buClr>
              <a:buSzPts val="2300"/>
              <a:buFont typeface="Calibri"/>
              <a:buAutoNum type="arabicPeriod"/>
            </a:pPr>
            <a:r>
              <a:rPr lang="en-US" sz="2300">
                <a:solidFill>
                  <a:schemeClr val="dk1"/>
                </a:solidFill>
              </a:rPr>
              <a:t>Mobility of Services To Client:- we provide services according To their work.and According To their location.    </a:t>
            </a:r>
            <a:endParaRPr sz="2300"/>
          </a:p>
          <a:p>
            <a:pPr marL="342900" lvl="0" indent="-190500" algn="l" rtl="0">
              <a:lnSpc>
                <a:spcPct val="80000"/>
              </a:lnSpc>
              <a:spcBef>
                <a:spcPts val="1000"/>
              </a:spcBef>
              <a:spcAft>
                <a:spcPts val="0"/>
              </a:spcAft>
              <a:buClr>
                <a:schemeClr val="dk1"/>
              </a:buClr>
              <a:buSzPts val="2400"/>
              <a:buFont typeface="Calibri"/>
              <a:buNone/>
            </a:pPr>
            <a:endParaRPr sz="2300">
              <a:solidFill>
                <a:schemeClr val="dk1"/>
              </a:solidFill>
            </a:endParaRPr>
          </a:p>
          <a:p>
            <a:pPr marL="342900" lvl="0" indent="-336550" algn="l" rtl="0">
              <a:lnSpc>
                <a:spcPct val="80000"/>
              </a:lnSpc>
              <a:spcBef>
                <a:spcPts val="1000"/>
              </a:spcBef>
              <a:spcAft>
                <a:spcPts val="0"/>
              </a:spcAft>
              <a:buClr>
                <a:schemeClr val="dk1"/>
              </a:buClr>
              <a:buSzPts val="2300"/>
              <a:buFont typeface="Calibri"/>
              <a:buAutoNum type="arabicPeriod"/>
            </a:pPr>
            <a:r>
              <a:rPr lang="en-US" sz="2300">
                <a:solidFill>
                  <a:schemeClr val="dk1"/>
                </a:solidFill>
              </a:rPr>
              <a:t>Optimized Setps of system:- In our system  the steps of consuming services were quite less . </a:t>
            </a:r>
            <a:endParaRPr sz="23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5"/>
          <p:cNvSpPr txBox="1">
            <a:spLocks noGrp="1"/>
          </p:cNvSpPr>
          <p:nvPr>
            <p:ph type="ctrTitle"/>
          </p:nvPr>
        </p:nvSpPr>
        <p:spPr>
          <a:xfrm>
            <a:off x="267922" y="-88300"/>
            <a:ext cx="11571000" cy="10569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u="sng"/>
              <a:t>3.5.2 Technical Study  </a:t>
            </a:r>
            <a:endParaRPr/>
          </a:p>
        </p:txBody>
      </p:sp>
      <p:sp>
        <p:nvSpPr>
          <p:cNvPr id="223" name="Google Shape;223;p35"/>
          <p:cNvSpPr txBox="1">
            <a:spLocks noGrp="1"/>
          </p:cNvSpPr>
          <p:nvPr>
            <p:ph type="subTitle" idx="1"/>
          </p:nvPr>
        </p:nvSpPr>
        <p:spPr>
          <a:xfrm>
            <a:off x="697117" y="1350442"/>
            <a:ext cx="10474859" cy="5652414"/>
          </a:xfrm>
          <a:prstGeom prst="rect">
            <a:avLst/>
          </a:prstGeom>
          <a:noFill/>
          <a:ln>
            <a:noFill/>
          </a:ln>
        </p:spPr>
        <p:txBody>
          <a:bodyPr spcFirstLastPara="1" wrap="square" lIns="91425" tIns="45700" rIns="91425" bIns="45700" anchor="t" anchorCtr="0">
            <a:noAutofit/>
          </a:bodyPr>
          <a:lstStyle/>
          <a:p>
            <a:pPr marL="342900" lvl="0" indent="-342900" algn="l" rtl="0">
              <a:lnSpc>
                <a:spcPct val="80000"/>
              </a:lnSpc>
              <a:spcBef>
                <a:spcPts val="0"/>
              </a:spcBef>
              <a:spcAft>
                <a:spcPts val="0"/>
              </a:spcAft>
              <a:buClr>
                <a:schemeClr val="dk1"/>
              </a:buClr>
              <a:buSzPts val="2400"/>
              <a:buFont typeface="Calibri"/>
              <a:buAutoNum type="arabicPeriod"/>
            </a:pPr>
            <a:r>
              <a:rPr lang="en-US"/>
              <a:t>Ease To access:- In that project's technology which is used for making User adaptive .</a:t>
            </a:r>
            <a:endParaRPr/>
          </a:p>
          <a:p>
            <a:pPr marL="342900" lvl="0" indent="-190500" algn="l" rtl="0">
              <a:lnSpc>
                <a:spcPct val="80000"/>
              </a:lnSpc>
              <a:spcBef>
                <a:spcPts val="1000"/>
              </a:spcBef>
              <a:spcAft>
                <a:spcPts val="0"/>
              </a:spcAft>
              <a:buClr>
                <a:schemeClr val="dk1"/>
              </a:buClr>
              <a:buSzPts val="2400"/>
              <a:buFont typeface="Calibri"/>
              <a:buNone/>
            </a:pPr>
            <a:endParaRPr/>
          </a:p>
          <a:p>
            <a:pPr marL="342900" lvl="0" indent="-342900" algn="l" rtl="0">
              <a:lnSpc>
                <a:spcPct val="80000"/>
              </a:lnSpc>
              <a:spcBef>
                <a:spcPts val="1000"/>
              </a:spcBef>
              <a:spcAft>
                <a:spcPts val="0"/>
              </a:spcAft>
              <a:buClr>
                <a:schemeClr val="dk1"/>
              </a:buClr>
              <a:buSzPts val="2400"/>
              <a:buFont typeface="Calibri"/>
              <a:buAutoNum type="arabicPeriod"/>
            </a:pPr>
            <a:r>
              <a:rPr lang="en-US"/>
              <a:t>Developed System Language:- In The Project this will using the latest technical  language Front End and Back End such as PHP and MySQL.    </a:t>
            </a:r>
            <a:endParaRPr/>
          </a:p>
          <a:p>
            <a:pPr marL="342900" lvl="0" indent="-190500" algn="l" rtl="0">
              <a:lnSpc>
                <a:spcPct val="80000"/>
              </a:lnSpc>
              <a:spcBef>
                <a:spcPts val="1000"/>
              </a:spcBef>
              <a:spcAft>
                <a:spcPts val="0"/>
              </a:spcAft>
              <a:buClr>
                <a:schemeClr val="dk1"/>
              </a:buClr>
              <a:buSzPts val="2400"/>
              <a:buFont typeface="Calibri"/>
              <a:buNone/>
            </a:pPr>
            <a:endParaRPr/>
          </a:p>
          <a:p>
            <a:pPr marL="342900" lvl="0" indent="-342900" algn="l" rtl="0">
              <a:lnSpc>
                <a:spcPct val="80000"/>
              </a:lnSpc>
              <a:spcBef>
                <a:spcPts val="1000"/>
              </a:spcBef>
              <a:spcAft>
                <a:spcPts val="0"/>
              </a:spcAft>
              <a:buClr>
                <a:schemeClr val="dk1"/>
              </a:buClr>
              <a:buSzPts val="2400"/>
              <a:buFont typeface="Calibri"/>
              <a:buAutoNum type="arabicPeriod"/>
            </a:pPr>
            <a:r>
              <a:rPr lang="en-US"/>
              <a:t>Machine Management:- Our project will manage by it's own like we say as artificial intelligence.</a:t>
            </a:r>
            <a:endParaRPr/>
          </a:p>
          <a:p>
            <a:pPr marL="342900" lvl="0" indent="-190500" algn="l" rtl="0">
              <a:lnSpc>
                <a:spcPct val="80000"/>
              </a:lnSpc>
              <a:spcBef>
                <a:spcPts val="1000"/>
              </a:spcBef>
              <a:spcAft>
                <a:spcPts val="0"/>
              </a:spcAft>
              <a:buClr>
                <a:schemeClr val="dk1"/>
              </a:buClr>
              <a:buSzPts val="2400"/>
              <a:buFont typeface="Calibri"/>
              <a:buNone/>
            </a:pPr>
            <a:endParaRPr/>
          </a:p>
          <a:p>
            <a:pPr marL="342900" lvl="0" indent="-342900" algn="l" rtl="0">
              <a:lnSpc>
                <a:spcPct val="80000"/>
              </a:lnSpc>
              <a:spcBef>
                <a:spcPts val="1000"/>
              </a:spcBef>
              <a:spcAft>
                <a:spcPts val="0"/>
              </a:spcAft>
              <a:buClr>
                <a:schemeClr val="dk1"/>
              </a:buClr>
              <a:buSzPts val="2400"/>
              <a:buFont typeface="Calibri"/>
              <a:buAutoNum type="arabicPeriod"/>
            </a:pPr>
            <a:r>
              <a:rPr lang="en-US"/>
              <a:t> Site Maintenance:- The project needs  every certain time,Site's server needs maintenance.   </a:t>
            </a:r>
            <a:endParaRPr/>
          </a:p>
          <a:p>
            <a:pPr marL="342900" lvl="0" indent="-190500" algn="l" rtl="0">
              <a:lnSpc>
                <a:spcPct val="80000"/>
              </a:lnSpc>
              <a:spcBef>
                <a:spcPts val="1000"/>
              </a:spcBef>
              <a:spcAft>
                <a:spcPts val="0"/>
              </a:spcAft>
              <a:buClr>
                <a:schemeClr val="dk1"/>
              </a:buClr>
              <a:buSzPts val="2400"/>
              <a:buFont typeface="Calibri"/>
              <a:buNone/>
            </a:pPr>
            <a:endParaRPr/>
          </a:p>
          <a:p>
            <a:pPr marL="342900" lvl="0" indent="-342900" algn="l" rtl="0">
              <a:lnSpc>
                <a:spcPct val="80000"/>
              </a:lnSpc>
              <a:spcBef>
                <a:spcPts val="1000"/>
              </a:spcBef>
              <a:spcAft>
                <a:spcPts val="0"/>
              </a:spcAft>
              <a:buClr>
                <a:schemeClr val="dk1"/>
              </a:buClr>
              <a:buSzPts val="2400"/>
              <a:buFont typeface="Calibri"/>
              <a:buAutoNum type="arabicPeriod"/>
            </a:pPr>
            <a:r>
              <a:rPr lang="en-US"/>
              <a:t>Using Open Source platform:-For accessing Our platform consumer needs  open source platform application ssuch as  Opera,Safari, Mozila Firefox  Internet explorer Google Chrome etc.</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6"/>
          <p:cNvSpPr txBox="1">
            <a:spLocks noGrp="1"/>
          </p:cNvSpPr>
          <p:nvPr>
            <p:ph type="ctrTitle"/>
          </p:nvPr>
        </p:nvSpPr>
        <p:spPr>
          <a:xfrm>
            <a:off x="138052" y="0"/>
            <a:ext cx="11745939" cy="1087655"/>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u="sng"/>
              <a:t>3.5.3 Economical Study </a:t>
            </a:r>
            <a:endParaRPr/>
          </a:p>
        </p:txBody>
      </p:sp>
      <p:sp>
        <p:nvSpPr>
          <p:cNvPr id="229" name="Google Shape;229;p36"/>
          <p:cNvSpPr txBox="1">
            <a:spLocks noGrp="1"/>
          </p:cNvSpPr>
          <p:nvPr>
            <p:ph type="subTitle" idx="1"/>
          </p:nvPr>
        </p:nvSpPr>
        <p:spPr>
          <a:xfrm>
            <a:off x="577515" y="1540387"/>
            <a:ext cx="11019314" cy="5149511"/>
          </a:xfrm>
          <a:prstGeom prst="rect">
            <a:avLst/>
          </a:prstGeom>
          <a:noFill/>
          <a:ln>
            <a:noFill/>
          </a:ln>
        </p:spPr>
        <p:txBody>
          <a:bodyPr spcFirstLastPara="1" wrap="square" lIns="91425" tIns="45700" rIns="91425" bIns="45700" anchor="t" anchorCtr="0">
            <a:noAutofit/>
          </a:bodyPr>
          <a:lstStyle/>
          <a:p>
            <a:pPr marL="342900" lvl="0" indent="-342900" algn="l" rtl="0">
              <a:lnSpc>
                <a:spcPct val="80000"/>
              </a:lnSpc>
              <a:spcBef>
                <a:spcPts val="0"/>
              </a:spcBef>
              <a:spcAft>
                <a:spcPts val="0"/>
              </a:spcAft>
              <a:buClr>
                <a:schemeClr val="dk1"/>
              </a:buClr>
              <a:buSzPts val="2220"/>
              <a:buFont typeface="Calibri"/>
              <a:buAutoNum type="arabicPeriod"/>
            </a:pPr>
            <a:r>
              <a:rPr lang="en-US" sz="2220"/>
              <a:t>Generate Employment:-This project will generate employment according To work place or in Field work .  </a:t>
            </a:r>
            <a:endParaRPr/>
          </a:p>
          <a:p>
            <a:pPr marL="342900" lvl="0" indent="-201930" algn="l" rtl="0">
              <a:lnSpc>
                <a:spcPct val="80000"/>
              </a:lnSpc>
              <a:spcBef>
                <a:spcPts val="1000"/>
              </a:spcBef>
              <a:spcAft>
                <a:spcPts val="0"/>
              </a:spcAft>
              <a:buClr>
                <a:schemeClr val="dk1"/>
              </a:buClr>
              <a:buSzPts val="2220"/>
              <a:buFont typeface="Calibri"/>
              <a:buNone/>
            </a:pPr>
            <a:endParaRPr sz="2220"/>
          </a:p>
          <a:p>
            <a:pPr marL="342900" lvl="0" indent="-342900" algn="l" rtl="0">
              <a:lnSpc>
                <a:spcPct val="80000"/>
              </a:lnSpc>
              <a:spcBef>
                <a:spcPts val="1000"/>
              </a:spcBef>
              <a:spcAft>
                <a:spcPts val="0"/>
              </a:spcAft>
              <a:buClr>
                <a:schemeClr val="dk1"/>
              </a:buClr>
              <a:buSzPts val="2220"/>
              <a:buFont typeface="Calibri"/>
              <a:buAutoNum type="arabicPeriod"/>
            </a:pPr>
            <a:r>
              <a:rPr lang="en-US" sz="2220"/>
              <a:t>Financial plan:- It is medium term planning approximately it's more than 1 year but less than 5 year  and this will plan accordingly market situation.</a:t>
            </a:r>
            <a:endParaRPr sz="2220"/>
          </a:p>
          <a:p>
            <a:pPr marL="342900" lvl="0" indent="-201930" algn="l" rtl="0">
              <a:lnSpc>
                <a:spcPct val="80000"/>
              </a:lnSpc>
              <a:spcBef>
                <a:spcPts val="1000"/>
              </a:spcBef>
              <a:spcAft>
                <a:spcPts val="0"/>
              </a:spcAft>
              <a:buClr>
                <a:schemeClr val="dk1"/>
              </a:buClr>
              <a:buSzPts val="2220"/>
              <a:buFont typeface="Calibri"/>
              <a:buNone/>
            </a:pPr>
            <a:endParaRPr sz="2220"/>
          </a:p>
          <a:p>
            <a:pPr marL="342900" lvl="0" indent="-342900" algn="l" rtl="0">
              <a:lnSpc>
                <a:spcPct val="80000"/>
              </a:lnSpc>
              <a:spcBef>
                <a:spcPts val="1000"/>
              </a:spcBef>
              <a:spcAft>
                <a:spcPts val="0"/>
              </a:spcAft>
              <a:buClr>
                <a:schemeClr val="dk1"/>
              </a:buClr>
              <a:buSzPts val="2220"/>
              <a:buFont typeface="Calibri"/>
              <a:buAutoNum type="arabicPeriod"/>
            </a:pPr>
            <a:r>
              <a:rPr lang="en-US" sz="2220"/>
              <a:t>Ease of invest:-For invest in project we will organise bidding system but this will also derived according To situation of market. </a:t>
            </a:r>
            <a:endParaRPr/>
          </a:p>
          <a:p>
            <a:pPr marL="342900" lvl="0" indent="-201930" algn="l" rtl="0">
              <a:lnSpc>
                <a:spcPct val="80000"/>
              </a:lnSpc>
              <a:spcBef>
                <a:spcPts val="1000"/>
              </a:spcBef>
              <a:spcAft>
                <a:spcPts val="0"/>
              </a:spcAft>
              <a:buClr>
                <a:schemeClr val="dk1"/>
              </a:buClr>
              <a:buSzPts val="2220"/>
              <a:buFont typeface="Calibri"/>
              <a:buNone/>
            </a:pPr>
            <a:endParaRPr sz="2220"/>
          </a:p>
          <a:p>
            <a:pPr marL="342900" lvl="0" indent="-342900" algn="l" rtl="0">
              <a:lnSpc>
                <a:spcPct val="80000"/>
              </a:lnSpc>
              <a:spcBef>
                <a:spcPts val="1000"/>
              </a:spcBef>
              <a:spcAft>
                <a:spcPts val="0"/>
              </a:spcAft>
              <a:buClr>
                <a:schemeClr val="dk1"/>
              </a:buClr>
              <a:buSzPts val="2220"/>
              <a:buFont typeface="Calibri"/>
              <a:buAutoNum type="arabicPeriod"/>
            </a:pPr>
            <a:r>
              <a:rPr lang="en-US" sz="2220"/>
              <a:t>Credibility:- Helping decision-makers determine the positive economic benefits To the organization that the proposed project will provide.</a:t>
            </a:r>
            <a:endParaRPr/>
          </a:p>
          <a:p>
            <a:pPr marL="342900" lvl="0" indent="-201930" algn="l" rtl="0">
              <a:lnSpc>
                <a:spcPct val="80000"/>
              </a:lnSpc>
              <a:spcBef>
                <a:spcPts val="1000"/>
              </a:spcBef>
              <a:spcAft>
                <a:spcPts val="0"/>
              </a:spcAft>
              <a:buClr>
                <a:schemeClr val="dk1"/>
              </a:buClr>
              <a:buSzPts val="2220"/>
              <a:buFont typeface="Calibri"/>
              <a:buNone/>
            </a:pPr>
            <a:endParaRPr sz="2220"/>
          </a:p>
          <a:p>
            <a:pPr marL="342900" lvl="0" indent="-342900" algn="l" rtl="0">
              <a:lnSpc>
                <a:spcPct val="80000"/>
              </a:lnSpc>
              <a:spcBef>
                <a:spcPts val="1000"/>
              </a:spcBef>
              <a:spcAft>
                <a:spcPts val="0"/>
              </a:spcAft>
              <a:buClr>
                <a:schemeClr val="dk1"/>
              </a:buClr>
              <a:buSzPts val="2220"/>
              <a:buFont typeface="Calibri"/>
              <a:buAutoNum type="arabicPeriod"/>
            </a:pPr>
            <a:r>
              <a:rPr lang="en-US" sz="2220"/>
              <a:t>Optimized risk:-Our business belongs  To service secTor so this is also a positive point for  project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7"/>
          <p:cNvSpPr txBox="1">
            <a:spLocks noGrp="1"/>
          </p:cNvSpPr>
          <p:nvPr>
            <p:ph type="ctrTitle"/>
          </p:nvPr>
        </p:nvSpPr>
        <p:spPr>
          <a:xfrm>
            <a:off x="47707" y="-323056"/>
            <a:ext cx="11526300" cy="1159800"/>
          </a:xfrm>
          <a:prstGeom prst="rect">
            <a:avLst/>
          </a:prstGeom>
          <a:blipFill rotWithShape="1">
            <a:blip r:embed="rId3">
              <a:alphaModFix amt="0"/>
            </a:blip>
            <a:tile tx="0" ty="0" sx="100000" sy="100000" flip="none" algn="tl"/>
          </a:blip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sz="5900" u="sng"/>
              <a:t>3.5.4 Schedule Study</a:t>
            </a:r>
            <a:endParaRPr sz="5900"/>
          </a:p>
        </p:txBody>
      </p:sp>
      <p:graphicFrame>
        <p:nvGraphicFramePr>
          <p:cNvPr id="235" name="Google Shape;235;p37"/>
          <p:cNvGraphicFramePr/>
          <p:nvPr/>
        </p:nvGraphicFramePr>
        <p:xfrm>
          <a:off x="646622" y="915220"/>
          <a:ext cx="11317775" cy="5538370"/>
        </p:xfrm>
        <a:graphic>
          <a:graphicData uri="http://schemas.openxmlformats.org/drawingml/2006/table">
            <a:tbl>
              <a:tblPr firstRow="1" bandRow="1">
                <a:noFill/>
                <a:tableStyleId>{942FA903-5EEC-4ACA-8C7F-9225ED2E0842}</a:tableStyleId>
              </a:tblPr>
              <a:tblGrid>
                <a:gridCol w="1000025">
                  <a:extLst>
                    <a:ext uri="{9D8B030D-6E8A-4147-A177-3AD203B41FA5}">
                      <a16:colId xmlns:a16="http://schemas.microsoft.com/office/drawing/2014/main" val="20000"/>
                    </a:ext>
                  </a:extLst>
                </a:gridCol>
                <a:gridCol w="7561325">
                  <a:extLst>
                    <a:ext uri="{9D8B030D-6E8A-4147-A177-3AD203B41FA5}">
                      <a16:colId xmlns:a16="http://schemas.microsoft.com/office/drawing/2014/main" val="20001"/>
                    </a:ext>
                  </a:extLst>
                </a:gridCol>
                <a:gridCol w="2756425">
                  <a:extLst>
                    <a:ext uri="{9D8B030D-6E8A-4147-A177-3AD203B41FA5}">
                      <a16:colId xmlns:a16="http://schemas.microsoft.com/office/drawing/2014/main" val="20002"/>
                    </a:ext>
                  </a:extLst>
                </a:gridCol>
              </a:tblGrid>
              <a:tr h="675675">
                <a:tc>
                  <a:txBody>
                    <a:bodyPr/>
                    <a:lstStyle/>
                    <a:p>
                      <a:pPr marL="0" marR="0" lvl="0" indent="0" algn="l" rtl="0">
                        <a:spcBef>
                          <a:spcPts val="0"/>
                        </a:spcBef>
                        <a:spcAft>
                          <a:spcPts val="0"/>
                        </a:spcAft>
                        <a:buNone/>
                      </a:pPr>
                      <a:r>
                        <a:rPr lang="en-US" sz="2100"/>
                        <a:t>Task</a:t>
                      </a:r>
                      <a:endParaRPr sz="2100"/>
                    </a:p>
                  </a:txBody>
                  <a:tcPr marL="91450" marR="91450" marT="45725" marB="45725"/>
                </a:tc>
                <a:tc>
                  <a:txBody>
                    <a:bodyPr/>
                    <a:lstStyle/>
                    <a:p>
                      <a:pPr marL="0" marR="0" lvl="0" indent="0" algn="ctr" rtl="0">
                        <a:spcBef>
                          <a:spcPts val="0"/>
                        </a:spcBef>
                        <a:spcAft>
                          <a:spcPts val="0"/>
                        </a:spcAft>
                        <a:buNone/>
                      </a:pPr>
                      <a:r>
                        <a:rPr lang="en-US" sz="2100"/>
                        <a:t>Title</a:t>
                      </a:r>
                      <a:endParaRPr sz="2100"/>
                    </a:p>
                  </a:txBody>
                  <a:tcPr marL="91450" marR="91450" marT="45725" marB="45725"/>
                </a:tc>
                <a:tc>
                  <a:txBody>
                    <a:bodyPr/>
                    <a:lstStyle/>
                    <a:p>
                      <a:pPr marL="0" marR="0" lvl="0" indent="0" algn="ctr" rtl="0">
                        <a:spcBef>
                          <a:spcPts val="0"/>
                        </a:spcBef>
                        <a:spcAft>
                          <a:spcPts val="0"/>
                        </a:spcAft>
                        <a:buNone/>
                      </a:pPr>
                      <a:r>
                        <a:rPr lang="en-US" sz="2100"/>
                        <a:t>Duration</a:t>
                      </a:r>
                      <a:endParaRPr sz="2100"/>
                    </a:p>
                  </a:txBody>
                  <a:tcPr marL="91450" marR="91450" marT="45725" marB="45725"/>
                </a:tc>
                <a:extLst>
                  <a:ext uri="{0D108BD9-81ED-4DB2-BD59-A6C34878D82A}">
                    <a16:rowId xmlns:a16="http://schemas.microsoft.com/office/drawing/2014/main" val="10000"/>
                  </a:ext>
                </a:extLst>
              </a:tr>
              <a:tr h="1147550">
                <a:tc>
                  <a:txBody>
                    <a:bodyPr/>
                    <a:lstStyle/>
                    <a:p>
                      <a:pPr marL="0" marR="0" lvl="0" indent="0" algn="ctr" rtl="0">
                        <a:spcBef>
                          <a:spcPts val="0"/>
                        </a:spcBef>
                        <a:spcAft>
                          <a:spcPts val="0"/>
                        </a:spcAft>
                        <a:buNone/>
                      </a:pPr>
                      <a:r>
                        <a:rPr lang="en-US" sz="1700"/>
                        <a:t>Week 1</a:t>
                      </a:r>
                      <a:endParaRPr sz="1700"/>
                    </a:p>
                  </a:txBody>
                  <a:tcPr marL="91450" marR="91450" marT="45725" marB="45725"/>
                </a:tc>
                <a:tc>
                  <a:txBody>
                    <a:bodyPr/>
                    <a:lstStyle/>
                    <a:p>
                      <a:pPr marL="285750" marR="0" lvl="0" indent="-279400" algn="l" rtl="0">
                        <a:spcBef>
                          <a:spcPts val="0"/>
                        </a:spcBef>
                        <a:spcAft>
                          <a:spcPts val="0"/>
                        </a:spcAft>
                        <a:buClr>
                          <a:schemeClr val="dk1"/>
                        </a:buClr>
                        <a:buSzPts val="1700"/>
                        <a:buFont typeface="Arial"/>
                        <a:buChar char="•"/>
                      </a:pPr>
                      <a:r>
                        <a:rPr lang="en-US" sz="1700"/>
                        <a:t>Project Title </a:t>
                      </a:r>
                      <a:endParaRPr sz="1700"/>
                    </a:p>
                    <a:p>
                      <a:pPr marL="285750" marR="0" lvl="0" indent="-279400" algn="l" rtl="0">
                        <a:spcBef>
                          <a:spcPts val="0"/>
                        </a:spcBef>
                        <a:spcAft>
                          <a:spcPts val="0"/>
                        </a:spcAft>
                        <a:buClr>
                          <a:schemeClr val="dk1"/>
                        </a:buClr>
                        <a:buSzPts val="1700"/>
                        <a:buFont typeface="Arial"/>
                        <a:buChar char="•"/>
                      </a:pPr>
                      <a:r>
                        <a:rPr lang="en-US" sz="1700"/>
                        <a:t>Project Definition</a:t>
                      </a:r>
                      <a:endParaRPr sz="1700"/>
                    </a:p>
                    <a:p>
                      <a:pPr marL="285750" marR="0" lvl="0" indent="-279400" algn="l" rtl="0">
                        <a:spcBef>
                          <a:spcPts val="0"/>
                        </a:spcBef>
                        <a:spcAft>
                          <a:spcPts val="0"/>
                        </a:spcAft>
                        <a:buClr>
                          <a:schemeClr val="dk1"/>
                        </a:buClr>
                        <a:buSzPts val="1700"/>
                        <a:buFont typeface="Arial"/>
                        <a:buChar char="•"/>
                      </a:pPr>
                      <a:r>
                        <a:rPr lang="en-US" sz="1700"/>
                        <a:t>Project Scope/Objective</a:t>
                      </a:r>
                      <a:endParaRPr sz="1700"/>
                    </a:p>
                    <a:p>
                      <a:pPr marL="285750" marR="0" lvl="0" indent="-279400" algn="l" rtl="0">
                        <a:spcBef>
                          <a:spcPts val="0"/>
                        </a:spcBef>
                        <a:spcAft>
                          <a:spcPts val="0"/>
                        </a:spcAft>
                        <a:buClr>
                          <a:schemeClr val="dk1"/>
                        </a:buClr>
                        <a:buSzPts val="1700"/>
                        <a:buFont typeface="Arial"/>
                        <a:buChar char="•"/>
                      </a:pPr>
                      <a:r>
                        <a:rPr lang="en-US" sz="1700"/>
                        <a:t>Technology Using in Creating Project</a:t>
                      </a:r>
                      <a:endParaRPr sz="1700"/>
                    </a:p>
                  </a:txBody>
                  <a:tcPr marL="91450" marR="91450" marT="45725" marB="45725"/>
                </a:tc>
                <a:tc>
                  <a:txBody>
                    <a:bodyPr/>
                    <a:lstStyle/>
                    <a:p>
                      <a:pPr marL="0" marR="0" lvl="0" indent="0" algn="l" rtl="0">
                        <a:spcBef>
                          <a:spcPts val="0"/>
                        </a:spcBef>
                        <a:spcAft>
                          <a:spcPts val="0"/>
                        </a:spcAft>
                        <a:buNone/>
                      </a:pPr>
                      <a:endParaRPr sz="1700"/>
                    </a:p>
                    <a:p>
                      <a:pPr marL="0" marR="0" lvl="0" indent="0" algn="l" rtl="0">
                        <a:spcBef>
                          <a:spcPts val="0"/>
                        </a:spcBef>
                        <a:spcAft>
                          <a:spcPts val="0"/>
                        </a:spcAft>
                        <a:buNone/>
                      </a:pPr>
                      <a:r>
                        <a:rPr lang="en-US" sz="1700"/>
                        <a:t>07-08-2020 To 22-08-2020</a:t>
                      </a:r>
                      <a:endParaRPr sz="1700"/>
                    </a:p>
                  </a:txBody>
                  <a:tcPr marL="91450" marR="91450" marT="45725" marB="45725"/>
                </a:tc>
                <a:extLst>
                  <a:ext uri="{0D108BD9-81ED-4DB2-BD59-A6C34878D82A}">
                    <a16:rowId xmlns:a16="http://schemas.microsoft.com/office/drawing/2014/main" val="10001"/>
                  </a:ext>
                </a:extLst>
              </a:tr>
              <a:tr h="884800">
                <a:tc>
                  <a:txBody>
                    <a:bodyPr/>
                    <a:lstStyle/>
                    <a:p>
                      <a:pPr marL="0" marR="0" lvl="0" indent="0" algn="ctr" rtl="0">
                        <a:spcBef>
                          <a:spcPts val="0"/>
                        </a:spcBef>
                        <a:spcAft>
                          <a:spcPts val="0"/>
                        </a:spcAft>
                        <a:buNone/>
                      </a:pPr>
                      <a:r>
                        <a:rPr lang="en-US" sz="1700"/>
                        <a:t>Week 2</a:t>
                      </a:r>
                      <a:endParaRPr sz="1700"/>
                    </a:p>
                  </a:txBody>
                  <a:tcPr marL="91450" marR="91450" marT="45725" marB="45725"/>
                </a:tc>
                <a:tc>
                  <a:txBody>
                    <a:bodyPr/>
                    <a:lstStyle/>
                    <a:p>
                      <a:pPr marL="285750" marR="0" lvl="0" indent="-279400" algn="l" rtl="0">
                        <a:spcBef>
                          <a:spcPts val="0"/>
                        </a:spcBef>
                        <a:spcAft>
                          <a:spcPts val="0"/>
                        </a:spcAft>
                        <a:buClr>
                          <a:schemeClr val="dk1"/>
                        </a:buClr>
                        <a:buSzPts val="1700"/>
                        <a:buFont typeface="Arial"/>
                        <a:buChar char="•"/>
                      </a:pPr>
                      <a:r>
                        <a:rPr lang="en-US" sz="1700"/>
                        <a:t>Study of Existing System</a:t>
                      </a:r>
                      <a:endParaRPr sz="1700"/>
                    </a:p>
                    <a:p>
                      <a:pPr marL="285750" marR="0" lvl="0" indent="-279400" algn="l" rtl="0">
                        <a:spcBef>
                          <a:spcPts val="0"/>
                        </a:spcBef>
                        <a:spcAft>
                          <a:spcPts val="0"/>
                        </a:spcAft>
                        <a:buClr>
                          <a:schemeClr val="dk1"/>
                        </a:buClr>
                        <a:buSzPts val="1700"/>
                        <a:buFont typeface="Arial"/>
                        <a:buChar char="•"/>
                      </a:pPr>
                      <a:r>
                        <a:rPr lang="en-US" sz="1700"/>
                        <a:t>Advantages and Disadvantages</a:t>
                      </a:r>
                      <a:endParaRPr sz="1700"/>
                    </a:p>
                    <a:p>
                      <a:pPr marL="285750" marR="0" lvl="0" indent="-279400" algn="l" rtl="0">
                        <a:spcBef>
                          <a:spcPts val="0"/>
                        </a:spcBef>
                        <a:spcAft>
                          <a:spcPts val="0"/>
                        </a:spcAft>
                        <a:buClr>
                          <a:schemeClr val="dk1"/>
                        </a:buClr>
                        <a:buSzPts val="1700"/>
                        <a:buFont typeface="Arial"/>
                        <a:buChar char="•"/>
                      </a:pPr>
                      <a:r>
                        <a:rPr lang="en-US" sz="1700"/>
                        <a:t>Operational , Technical &amp; Informational Level Problems</a:t>
                      </a:r>
                      <a:endParaRPr sz="1700"/>
                    </a:p>
                  </a:txBody>
                  <a:tcPr marL="91450" marR="91450" marT="45725" marB="45725"/>
                </a:tc>
                <a:tc>
                  <a:txBody>
                    <a:bodyPr/>
                    <a:lstStyle/>
                    <a:p>
                      <a:pPr marL="0" lvl="0" indent="0" algn="l" rtl="0">
                        <a:spcBef>
                          <a:spcPts val="0"/>
                        </a:spcBef>
                        <a:spcAft>
                          <a:spcPts val="0"/>
                        </a:spcAft>
                        <a:buNone/>
                      </a:pPr>
                      <a:endParaRPr sz="1700"/>
                    </a:p>
                    <a:p>
                      <a:pPr marL="0" lvl="0" indent="0" algn="l" rtl="0">
                        <a:spcBef>
                          <a:spcPts val="0"/>
                        </a:spcBef>
                        <a:spcAft>
                          <a:spcPts val="0"/>
                        </a:spcAft>
                        <a:buClr>
                          <a:schemeClr val="dk1"/>
                        </a:buClr>
                        <a:buFont typeface="Arial"/>
                        <a:buNone/>
                      </a:pPr>
                      <a:r>
                        <a:rPr lang="en-US" sz="1700"/>
                        <a:t>24-08-2020 To 29-08-2020</a:t>
                      </a:r>
                      <a:endParaRPr sz="1700"/>
                    </a:p>
                    <a:p>
                      <a:pPr marL="0" marR="0" lvl="0" indent="0" algn="l" rtl="0">
                        <a:spcBef>
                          <a:spcPts val="0"/>
                        </a:spcBef>
                        <a:spcAft>
                          <a:spcPts val="0"/>
                        </a:spcAft>
                        <a:buNone/>
                      </a:pPr>
                      <a:endParaRPr sz="1700"/>
                    </a:p>
                  </a:txBody>
                  <a:tcPr marL="91450" marR="91450" marT="45725" marB="45725"/>
                </a:tc>
                <a:extLst>
                  <a:ext uri="{0D108BD9-81ED-4DB2-BD59-A6C34878D82A}">
                    <a16:rowId xmlns:a16="http://schemas.microsoft.com/office/drawing/2014/main" val="10002"/>
                  </a:ext>
                </a:extLst>
              </a:tr>
              <a:tr h="1091700">
                <a:tc>
                  <a:txBody>
                    <a:bodyPr/>
                    <a:lstStyle/>
                    <a:p>
                      <a:pPr marL="0" marR="0" lvl="0" indent="0" algn="ctr" rtl="0">
                        <a:spcBef>
                          <a:spcPts val="0"/>
                        </a:spcBef>
                        <a:spcAft>
                          <a:spcPts val="0"/>
                        </a:spcAft>
                        <a:buNone/>
                      </a:pPr>
                      <a:r>
                        <a:rPr lang="en-US" sz="1700"/>
                        <a:t>Week 3</a:t>
                      </a:r>
                      <a:endParaRPr sz="1700"/>
                    </a:p>
                  </a:txBody>
                  <a:tcPr marL="91450" marR="91450" marT="45725" marB="45725"/>
                </a:tc>
                <a:tc>
                  <a:txBody>
                    <a:bodyPr/>
                    <a:lstStyle/>
                    <a:p>
                      <a:pPr marL="285750" marR="0" lvl="0" indent="-279400" algn="l" rtl="0">
                        <a:spcBef>
                          <a:spcPts val="0"/>
                        </a:spcBef>
                        <a:spcAft>
                          <a:spcPts val="0"/>
                        </a:spcAft>
                        <a:buClr>
                          <a:schemeClr val="dk1"/>
                        </a:buClr>
                        <a:buSzPts val="1700"/>
                        <a:buFont typeface="Arial"/>
                        <a:buChar char="•"/>
                      </a:pPr>
                      <a:r>
                        <a:rPr lang="en-US" sz="1700"/>
                        <a:t>Proposed System</a:t>
                      </a:r>
                      <a:endParaRPr sz="1700"/>
                    </a:p>
                    <a:p>
                      <a:pPr marL="285750" marR="0" lvl="0" indent="-279400" algn="l" rtl="0">
                        <a:spcBef>
                          <a:spcPts val="0"/>
                        </a:spcBef>
                        <a:spcAft>
                          <a:spcPts val="0"/>
                        </a:spcAft>
                        <a:buClr>
                          <a:schemeClr val="dk1"/>
                        </a:buClr>
                        <a:buSzPts val="1700"/>
                        <a:buFont typeface="Arial"/>
                        <a:buChar char="•"/>
                      </a:pPr>
                      <a:r>
                        <a:rPr lang="en-US" sz="1700"/>
                        <a:t>Advantages And Disadvantages</a:t>
                      </a:r>
                      <a:endParaRPr sz="1700"/>
                    </a:p>
                    <a:p>
                      <a:pPr marL="285750" marR="0" lvl="0" indent="-279400" algn="l" rtl="0">
                        <a:spcBef>
                          <a:spcPts val="0"/>
                        </a:spcBef>
                        <a:spcAft>
                          <a:spcPts val="0"/>
                        </a:spcAft>
                        <a:buClr>
                          <a:schemeClr val="dk1"/>
                        </a:buClr>
                        <a:buSzPts val="1700"/>
                        <a:buFont typeface="Arial"/>
                        <a:buChar char="•"/>
                      </a:pPr>
                      <a:r>
                        <a:rPr lang="en-US" sz="1700"/>
                        <a:t>SRS including Functional Requirement And Non-Functional Requirement</a:t>
                      </a:r>
                      <a:endParaRPr sz="1700"/>
                    </a:p>
                    <a:p>
                      <a:pPr marL="285750" marR="0" lvl="0" indent="-279400" algn="l" rtl="0">
                        <a:spcBef>
                          <a:spcPts val="0"/>
                        </a:spcBef>
                        <a:spcAft>
                          <a:spcPts val="0"/>
                        </a:spcAft>
                        <a:buClr>
                          <a:schemeClr val="dk1"/>
                        </a:buClr>
                        <a:buSzPts val="1700"/>
                        <a:buFont typeface="Arial"/>
                        <a:buChar char="•"/>
                      </a:pPr>
                      <a:r>
                        <a:rPr lang="en-US" sz="1700"/>
                        <a:t>Feasibility Study</a:t>
                      </a:r>
                      <a:endParaRPr sz="1700"/>
                    </a:p>
                  </a:txBody>
                  <a:tcPr marL="91450" marR="91450" marT="45725" marB="45725"/>
                </a:tc>
                <a:tc>
                  <a:txBody>
                    <a:bodyPr/>
                    <a:lstStyle/>
                    <a:p>
                      <a:pPr marL="0" lvl="0" indent="0" algn="l" rtl="0">
                        <a:spcBef>
                          <a:spcPts val="0"/>
                        </a:spcBef>
                        <a:spcAft>
                          <a:spcPts val="0"/>
                        </a:spcAft>
                        <a:buNone/>
                      </a:pPr>
                      <a:endParaRPr sz="1700"/>
                    </a:p>
                    <a:p>
                      <a:pPr marL="0" lvl="0" indent="0" algn="l" rtl="0">
                        <a:spcBef>
                          <a:spcPts val="0"/>
                        </a:spcBef>
                        <a:spcAft>
                          <a:spcPts val="0"/>
                        </a:spcAft>
                        <a:buClr>
                          <a:schemeClr val="dk1"/>
                        </a:buClr>
                        <a:buFont typeface="Arial"/>
                        <a:buNone/>
                      </a:pPr>
                      <a:r>
                        <a:rPr lang="en-US" sz="1700"/>
                        <a:t>31-08-2020 To 10-09-2020</a:t>
                      </a:r>
                      <a:endParaRPr sz="1700"/>
                    </a:p>
                    <a:p>
                      <a:pPr marL="0" marR="0" lvl="0" indent="0" algn="l" rtl="0">
                        <a:spcBef>
                          <a:spcPts val="0"/>
                        </a:spcBef>
                        <a:spcAft>
                          <a:spcPts val="0"/>
                        </a:spcAft>
                        <a:buNone/>
                      </a:pPr>
                      <a:endParaRPr sz="1700"/>
                    </a:p>
                  </a:txBody>
                  <a:tcPr marL="91450" marR="91450" marT="45725" marB="45725"/>
                </a:tc>
                <a:extLst>
                  <a:ext uri="{0D108BD9-81ED-4DB2-BD59-A6C34878D82A}">
                    <a16:rowId xmlns:a16="http://schemas.microsoft.com/office/drawing/2014/main" val="10003"/>
                  </a:ext>
                </a:extLst>
              </a:tr>
              <a:tr h="721450">
                <a:tc>
                  <a:txBody>
                    <a:bodyPr/>
                    <a:lstStyle/>
                    <a:p>
                      <a:pPr marL="0" marR="0" lvl="0" indent="0" algn="ctr" rtl="0">
                        <a:spcBef>
                          <a:spcPts val="0"/>
                        </a:spcBef>
                        <a:spcAft>
                          <a:spcPts val="0"/>
                        </a:spcAft>
                        <a:buNone/>
                      </a:pPr>
                      <a:r>
                        <a:rPr lang="en-US" sz="1700"/>
                        <a:t>Week 4</a:t>
                      </a:r>
                      <a:endParaRPr sz="1700"/>
                    </a:p>
                  </a:txBody>
                  <a:tcPr marL="91450" marR="91450" marT="45725" marB="45725"/>
                </a:tc>
                <a:tc>
                  <a:txBody>
                    <a:bodyPr/>
                    <a:lstStyle/>
                    <a:p>
                      <a:pPr marL="285750" marR="0" lvl="0" indent="-279400" algn="l" rtl="0">
                        <a:spcBef>
                          <a:spcPts val="0"/>
                        </a:spcBef>
                        <a:spcAft>
                          <a:spcPts val="0"/>
                        </a:spcAft>
                        <a:buClr>
                          <a:schemeClr val="dk1"/>
                        </a:buClr>
                        <a:buSzPts val="1700"/>
                        <a:buFont typeface="Arial"/>
                        <a:buChar char="•"/>
                      </a:pPr>
                      <a:r>
                        <a:rPr lang="en-US" sz="1700"/>
                        <a:t>Proposed System Modules</a:t>
                      </a:r>
                      <a:endParaRPr sz="1700"/>
                    </a:p>
                    <a:p>
                      <a:pPr marL="285750" marR="0" lvl="0" indent="-279400" algn="l" rtl="0">
                        <a:spcBef>
                          <a:spcPts val="0"/>
                        </a:spcBef>
                        <a:spcAft>
                          <a:spcPts val="0"/>
                        </a:spcAft>
                        <a:buClr>
                          <a:schemeClr val="dk1"/>
                        </a:buClr>
                        <a:buSzPts val="1700"/>
                        <a:buFont typeface="Arial"/>
                        <a:buChar char="•"/>
                      </a:pPr>
                      <a:r>
                        <a:rPr lang="en-US" sz="1700"/>
                        <a:t>Context , First &amp; Second Level DFD</a:t>
                      </a:r>
                      <a:endParaRPr sz="1700"/>
                    </a:p>
                  </a:txBody>
                  <a:tcPr marL="91450" marR="91450" marT="45725" marB="45725"/>
                </a:tc>
                <a:tc>
                  <a:txBody>
                    <a:bodyPr/>
                    <a:lstStyle/>
                    <a:p>
                      <a:pPr marL="0" lvl="0" indent="0" algn="l" rtl="0">
                        <a:spcBef>
                          <a:spcPts val="0"/>
                        </a:spcBef>
                        <a:spcAft>
                          <a:spcPts val="0"/>
                        </a:spcAft>
                        <a:buClr>
                          <a:schemeClr val="dk1"/>
                        </a:buClr>
                        <a:buFont typeface="Arial"/>
                        <a:buNone/>
                      </a:pPr>
                      <a:r>
                        <a:rPr lang="en-US" sz="1700"/>
                        <a:t>11-09-2020 To 22-09-2020</a:t>
                      </a:r>
                      <a:endParaRPr sz="1700"/>
                    </a:p>
                    <a:p>
                      <a:pPr marL="0" marR="0" lvl="0" indent="0" algn="l" rtl="0">
                        <a:spcBef>
                          <a:spcPts val="0"/>
                        </a:spcBef>
                        <a:spcAft>
                          <a:spcPts val="0"/>
                        </a:spcAft>
                        <a:buNone/>
                      </a:pPr>
                      <a:endParaRPr sz="1700"/>
                    </a:p>
                  </a:txBody>
                  <a:tcPr marL="91450" marR="91450" marT="45725" marB="45725"/>
                </a:tc>
                <a:extLst>
                  <a:ext uri="{0D108BD9-81ED-4DB2-BD59-A6C34878D82A}">
                    <a16:rowId xmlns:a16="http://schemas.microsoft.com/office/drawing/2014/main" val="10004"/>
                  </a:ext>
                </a:extLst>
              </a:tr>
              <a:tr h="553300">
                <a:tc>
                  <a:txBody>
                    <a:bodyPr/>
                    <a:lstStyle/>
                    <a:p>
                      <a:pPr marL="0" marR="0" lvl="0" indent="0" algn="ctr" rtl="0">
                        <a:spcBef>
                          <a:spcPts val="0"/>
                        </a:spcBef>
                        <a:spcAft>
                          <a:spcPts val="0"/>
                        </a:spcAft>
                        <a:buNone/>
                      </a:pPr>
                      <a:r>
                        <a:rPr lang="en-US" sz="1700"/>
                        <a:t>Week 5</a:t>
                      </a:r>
                      <a:endParaRPr sz="1700"/>
                    </a:p>
                  </a:txBody>
                  <a:tcPr marL="91450" marR="91450" marT="45725" marB="45725"/>
                </a:tc>
                <a:tc>
                  <a:txBody>
                    <a:bodyPr/>
                    <a:lstStyle/>
                    <a:p>
                      <a:pPr marL="285750" marR="0" lvl="0" indent="-279400" algn="l" rtl="0">
                        <a:spcBef>
                          <a:spcPts val="0"/>
                        </a:spcBef>
                        <a:spcAft>
                          <a:spcPts val="0"/>
                        </a:spcAft>
                        <a:buClr>
                          <a:schemeClr val="dk1"/>
                        </a:buClr>
                        <a:buSzPts val="1700"/>
                        <a:buFont typeface="Arial"/>
                        <a:buChar char="•"/>
                      </a:pPr>
                      <a:r>
                        <a:rPr lang="en-US" sz="1700"/>
                        <a:t>E-R Diagram</a:t>
                      </a:r>
                      <a:endParaRPr sz="1700"/>
                    </a:p>
                  </a:txBody>
                  <a:tcPr marL="91450" marR="91450" marT="45725" marB="45725"/>
                </a:tc>
                <a:tc>
                  <a:txBody>
                    <a:bodyPr/>
                    <a:lstStyle/>
                    <a:p>
                      <a:pPr marL="0" lvl="0" indent="0" algn="l" rtl="0">
                        <a:spcBef>
                          <a:spcPts val="0"/>
                        </a:spcBef>
                        <a:spcAft>
                          <a:spcPts val="0"/>
                        </a:spcAft>
                        <a:buNone/>
                      </a:pPr>
                      <a:r>
                        <a:rPr lang="en-US" sz="1700"/>
                        <a:t>23-09-2020 To 30-09-2020</a:t>
                      </a:r>
                      <a:endParaRPr sz="1700"/>
                    </a:p>
                  </a:txBody>
                  <a:tcPr marL="91450" marR="91450" marT="45725" marB="45725"/>
                </a:tc>
                <a:extLst>
                  <a:ext uri="{0D108BD9-81ED-4DB2-BD59-A6C34878D82A}">
                    <a16:rowId xmlns:a16="http://schemas.microsoft.com/office/drawing/2014/main" val="10005"/>
                  </a:ext>
                </a:extLst>
              </a:tr>
              <a:tr h="427825">
                <a:tc>
                  <a:txBody>
                    <a:bodyPr/>
                    <a:lstStyle/>
                    <a:p>
                      <a:pPr marL="0" marR="0" lvl="0" indent="0" algn="ctr" rtl="0">
                        <a:spcBef>
                          <a:spcPts val="0"/>
                        </a:spcBef>
                        <a:spcAft>
                          <a:spcPts val="0"/>
                        </a:spcAft>
                        <a:buNone/>
                      </a:pPr>
                      <a:r>
                        <a:rPr lang="en-US" sz="1700"/>
                        <a:t>Week 6</a:t>
                      </a:r>
                      <a:endParaRPr sz="1700"/>
                    </a:p>
                  </a:txBody>
                  <a:tcPr marL="91450" marR="91450" marT="45725" marB="45725"/>
                </a:tc>
                <a:tc>
                  <a:txBody>
                    <a:bodyPr/>
                    <a:lstStyle/>
                    <a:p>
                      <a:pPr marL="285750" marR="0" lvl="0" indent="-279400" algn="l" rtl="0">
                        <a:spcBef>
                          <a:spcPts val="0"/>
                        </a:spcBef>
                        <a:spcAft>
                          <a:spcPts val="0"/>
                        </a:spcAft>
                        <a:buClr>
                          <a:schemeClr val="dk1"/>
                        </a:buClr>
                        <a:buSzPts val="1700"/>
                        <a:buFont typeface="Arial"/>
                        <a:buChar char="•"/>
                      </a:pPr>
                      <a:r>
                        <a:rPr lang="en-US" sz="1700"/>
                        <a:t>Data Directory </a:t>
                      </a:r>
                      <a:endParaRPr sz="1700"/>
                    </a:p>
                  </a:txBody>
                  <a:tcPr marL="91450" marR="91450" marT="45725" marB="45725"/>
                </a:tc>
                <a:tc>
                  <a:txBody>
                    <a:bodyPr/>
                    <a:lstStyle/>
                    <a:p>
                      <a:pPr marL="0" lvl="0" indent="0" algn="l" rtl="0">
                        <a:spcBef>
                          <a:spcPts val="0"/>
                        </a:spcBef>
                        <a:spcAft>
                          <a:spcPts val="0"/>
                        </a:spcAft>
                        <a:buNone/>
                      </a:pPr>
                      <a:r>
                        <a:rPr lang="en-US" sz="1700"/>
                        <a:t>01-10-2020 To 10-10-2020</a:t>
                      </a:r>
                      <a:endParaRPr sz="1700"/>
                    </a:p>
                  </a:txBody>
                  <a:tcPr marL="91450" marR="91450" marT="45725" marB="45725"/>
                </a:tc>
                <a:extLst>
                  <a:ext uri="{0D108BD9-81ED-4DB2-BD59-A6C34878D82A}">
                    <a16:rowId xmlns:a16="http://schemas.microsoft.com/office/drawing/2014/main" val="10006"/>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8"/>
          <p:cNvSpPr txBox="1">
            <a:spLocks noGrp="1"/>
          </p:cNvSpPr>
          <p:nvPr>
            <p:ph type="ctrTitle"/>
          </p:nvPr>
        </p:nvSpPr>
        <p:spPr>
          <a:xfrm>
            <a:off x="0" y="72427"/>
            <a:ext cx="9243588" cy="843828"/>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5400"/>
              <a:buFont typeface="Calibri"/>
              <a:buNone/>
            </a:pPr>
            <a:r>
              <a:rPr lang="en-US" sz="5400" b="1" u="sng"/>
              <a:t>Proposed System Modules </a:t>
            </a:r>
            <a:endParaRPr sz="5400" b="1" u="sng"/>
          </a:p>
        </p:txBody>
      </p:sp>
      <p:sp>
        <p:nvSpPr>
          <p:cNvPr id="241" name="Google Shape;241;p38"/>
          <p:cNvSpPr txBox="1">
            <a:spLocks noGrp="1"/>
          </p:cNvSpPr>
          <p:nvPr>
            <p:ph type="subTitle" idx="1"/>
          </p:nvPr>
        </p:nvSpPr>
        <p:spPr>
          <a:xfrm>
            <a:off x="3611077" y="1733350"/>
            <a:ext cx="3944754" cy="4724400"/>
          </a:xfrm>
          <a:prstGeom prst="rect">
            <a:avLst/>
          </a:prstGeom>
          <a:noFill/>
          <a:ln>
            <a:noFill/>
          </a:ln>
        </p:spPr>
        <p:txBody>
          <a:bodyPr spcFirstLastPara="1" wrap="square" lIns="91425" tIns="45700" rIns="91425" bIns="45700" anchor="t" anchorCtr="0">
            <a:noAutofit/>
          </a:bodyPr>
          <a:lstStyle/>
          <a:p>
            <a:pPr marL="514350" lvl="0" indent="-514350" algn="l" rtl="0">
              <a:lnSpc>
                <a:spcPct val="90000"/>
              </a:lnSpc>
              <a:spcBef>
                <a:spcPts val="0"/>
              </a:spcBef>
              <a:spcAft>
                <a:spcPts val="0"/>
              </a:spcAft>
              <a:buClr>
                <a:schemeClr val="dk1"/>
              </a:buClr>
              <a:buSzPts val="2400"/>
              <a:buFont typeface="Calibri"/>
              <a:buAutoNum type="arabicPeriod"/>
            </a:pPr>
            <a:r>
              <a:rPr lang="en-US" dirty="0"/>
              <a:t>Client’s </a:t>
            </a:r>
            <a:r>
              <a:rPr lang="en-US" dirty="0">
                <a:solidFill>
                  <a:schemeClr val="dk1"/>
                </a:solidFill>
              </a:rPr>
              <a:t>Registration</a:t>
            </a:r>
            <a:endParaRPr/>
          </a:p>
          <a:p>
            <a:pPr marL="514350" lvl="0" indent="-514350" algn="l" rtl="0">
              <a:lnSpc>
                <a:spcPct val="90000"/>
              </a:lnSpc>
              <a:spcBef>
                <a:spcPts val="1000"/>
              </a:spcBef>
              <a:spcAft>
                <a:spcPts val="0"/>
              </a:spcAft>
              <a:buClr>
                <a:schemeClr val="dk1"/>
              </a:buClr>
              <a:buSzPts val="2400"/>
              <a:buFont typeface="Calibri"/>
              <a:buAutoNum type="arabicPeriod"/>
            </a:pPr>
            <a:r>
              <a:rPr lang="en-US" dirty="0">
                <a:solidFill>
                  <a:schemeClr val="dk1"/>
                </a:solidFill>
              </a:rPr>
              <a:t>Dashboard </a:t>
            </a:r>
            <a:endParaRPr/>
          </a:p>
          <a:p>
            <a:pPr marL="514350" lvl="0" indent="-514350" algn="l" rtl="0">
              <a:lnSpc>
                <a:spcPct val="90000"/>
              </a:lnSpc>
              <a:spcBef>
                <a:spcPts val="1000"/>
              </a:spcBef>
              <a:spcAft>
                <a:spcPts val="0"/>
              </a:spcAft>
              <a:buClr>
                <a:schemeClr val="dk1"/>
              </a:buClr>
              <a:buSzPts val="2400"/>
              <a:buFont typeface="Calibri"/>
              <a:buAutoNum type="arabicPeriod"/>
            </a:pPr>
            <a:r>
              <a:rPr lang="en-US" dirty="0"/>
              <a:t>Booking</a:t>
            </a:r>
            <a:endParaRPr/>
          </a:p>
          <a:p>
            <a:pPr marL="514350" lvl="0" indent="-514350" algn="l" rtl="0">
              <a:lnSpc>
                <a:spcPct val="90000"/>
              </a:lnSpc>
              <a:spcBef>
                <a:spcPts val="1000"/>
              </a:spcBef>
              <a:spcAft>
                <a:spcPts val="0"/>
              </a:spcAft>
              <a:buClr>
                <a:schemeClr val="dk1"/>
              </a:buClr>
              <a:buSzPts val="2400"/>
              <a:buFont typeface="Calibri"/>
              <a:buAutoNum type="arabicPeriod"/>
            </a:pPr>
            <a:r>
              <a:rPr lang="en-US" dirty="0"/>
              <a:t>Payment Method</a:t>
            </a:r>
            <a:endParaRPr>
              <a:solidFill>
                <a:schemeClr val="dk1"/>
              </a:solidFill>
            </a:endParaRPr>
          </a:p>
          <a:p>
            <a:pPr marL="514350" lvl="0" indent="-514350" algn="l" rtl="0">
              <a:lnSpc>
                <a:spcPct val="90000"/>
              </a:lnSpc>
              <a:spcBef>
                <a:spcPts val="1000"/>
              </a:spcBef>
              <a:spcAft>
                <a:spcPts val="0"/>
              </a:spcAft>
              <a:buClr>
                <a:schemeClr val="dk1"/>
              </a:buClr>
              <a:buSzPts val="2400"/>
              <a:buFont typeface="Calibri"/>
              <a:buAutoNum type="arabicPeriod"/>
            </a:pPr>
            <a:r>
              <a:rPr lang="en-US" dirty="0">
                <a:solidFill>
                  <a:schemeClr val="dk1"/>
                </a:solidFill>
              </a:rPr>
              <a:t>Feedback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9"/>
          <p:cNvSpPr txBox="1">
            <a:spLocks noGrp="1"/>
          </p:cNvSpPr>
          <p:nvPr>
            <p:ph type="title"/>
          </p:nvPr>
        </p:nvSpPr>
        <p:spPr>
          <a:xfrm>
            <a:off x="0" y="-76200"/>
            <a:ext cx="8229600" cy="1066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r>
              <a:rPr lang="en-US" sz="3200" b="1" u="sng"/>
              <a:t>1. Registration </a:t>
            </a:r>
            <a:endParaRPr sz="3200" b="1" u="sng"/>
          </a:p>
        </p:txBody>
      </p:sp>
      <p:sp>
        <p:nvSpPr>
          <p:cNvPr id="247" name="Google Shape;247;p39"/>
          <p:cNvSpPr txBox="1">
            <a:spLocks noGrp="1"/>
          </p:cNvSpPr>
          <p:nvPr>
            <p:ph type="body" idx="1"/>
          </p:nvPr>
        </p:nvSpPr>
        <p:spPr>
          <a:xfrm>
            <a:off x="1285592" y="909119"/>
            <a:ext cx="8925208" cy="5638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70C0"/>
              </a:buClr>
              <a:buSzPts val="2800"/>
              <a:buNone/>
            </a:pPr>
            <a:r>
              <a:rPr lang="en-US">
                <a:solidFill>
                  <a:srgbClr val="0070C0"/>
                </a:solidFill>
              </a:rPr>
              <a:t>Input :-  </a:t>
            </a:r>
            <a:endParaRPr/>
          </a:p>
          <a:p>
            <a:pPr marL="228600" lvl="0" indent="-228600" algn="l" rtl="0">
              <a:lnSpc>
                <a:spcPct val="90000"/>
              </a:lnSpc>
              <a:spcBef>
                <a:spcPts val="1000"/>
              </a:spcBef>
              <a:spcAft>
                <a:spcPts val="0"/>
              </a:spcAft>
              <a:buClr>
                <a:schemeClr val="dk1"/>
              </a:buClr>
              <a:buSzPts val="2000"/>
              <a:buChar char="•"/>
            </a:pPr>
            <a:r>
              <a:rPr lang="en-US" sz="2000"/>
              <a:t>Client’s details Such as Name, Age, Gender, Permanent address, Gov. ID prof. (aadhar or Voter Id for address verification, Place of work).</a:t>
            </a:r>
            <a:endParaRPr sz="2000"/>
          </a:p>
          <a:p>
            <a:pPr marL="228600" lvl="0" indent="-228600" algn="l" rtl="0">
              <a:lnSpc>
                <a:spcPct val="90000"/>
              </a:lnSpc>
              <a:spcBef>
                <a:spcPts val="1000"/>
              </a:spcBef>
              <a:spcAft>
                <a:spcPts val="0"/>
              </a:spcAft>
              <a:buClr>
                <a:schemeClr val="dk1"/>
              </a:buClr>
              <a:buSzPts val="2000"/>
              <a:buChar char="•"/>
            </a:pPr>
            <a:r>
              <a:rPr lang="en-US" sz="2000"/>
              <a:t>Creating Username and Password.</a:t>
            </a:r>
            <a:endParaRPr/>
          </a:p>
          <a:p>
            <a:pPr marL="228600" lvl="0" indent="-10160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rgbClr val="0070C0"/>
              </a:buClr>
              <a:buSzPts val="2800"/>
              <a:buNone/>
            </a:pPr>
            <a:r>
              <a:rPr lang="en-US">
                <a:solidFill>
                  <a:srgbClr val="0070C0"/>
                </a:solidFill>
              </a:rPr>
              <a:t>Process :-</a:t>
            </a:r>
            <a:endParaRPr>
              <a:solidFill>
                <a:srgbClr val="0070C0"/>
              </a:solidFill>
            </a:endParaRPr>
          </a:p>
          <a:p>
            <a:pPr marL="228600" lvl="0" indent="-228600" algn="l" rtl="0">
              <a:lnSpc>
                <a:spcPct val="90000"/>
              </a:lnSpc>
              <a:spcBef>
                <a:spcPts val="1000"/>
              </a:spcBef>
              <a:spcAft>
                <a:spcPts val="0"/>
              </a:spcAft>
              <a:buClr>
                <a:schemeClr val="dk1"/>
              </a:buClr>
              <a:buSzPts val="2000"/>
              <a:buChar char="•"/>
            </a:pPr>
            <a:r>
              <a:rPr lang="en-US" sz="2000"/>
              <a:t>Fetching details from Client and fill it up in system’s form.</a:t>
            </a:r>
            <a:endParaRPr/>
          </a:p>
          <a:p>
            <a:pPr marL="228600" lvl="0" indent="-228600" algn="l" rtl="0">
              <a:lnSpc>
                <a:spcPct val="90000"/>
              </a:lnSpc>
              <a:spcBef>
                <a:spcPts val="1000"/>
              </a:spcBef>
              <a:spcAft>
                <a:spcPts val="0"/>
              </a:spcAft>
              <a:buClr>
                <a:schemeClr val="dk1"/>
              </a:buClr>
              <a:buSzPts val="2000"/>
              <a:buChar char="•"/>
            </a:pPr>
            <a:r>
              <a:rPr lang="en-US" sz="2000"/>
              <a:t>Creating Profile of client.</a:t>
            </a:r>
            <a:endParaRPr/>
          </a:p>
          <a:p>
            <a:pPr marL="228600" lvl="0" indent="-228600" algn="l" rtl="0">
              <a:lnSpc>
                <a:spcPct val="90000"/>
              </a:lnSpc>
              <a:spcBef>
                <a:spcPts val="1000"/>
              </a:spcBef>
              <a:spcAft>
                <a:spcPts val="0"/>
              </a:spcAft>
              <a:buClr>
                <a:schemeClr val="dk1"/>
              </a:buClr>
              <a:buSzPts val="2000"/>
              <a:buChar char="•"/>
            </a:pPr>
            <a:r>
              <a:rPr lang="en-US" sz="2000"/>
              <a:t>Regular Data Sync of Client’s on its work</a:t>
            </a:r>
            <a:r>
              <a:rPr lang="en-US" sz="2400"/>
              <a:t>.</a:t>
            </a:r>
            <a:endParaRPr/>
          </a:p>
          <a:p>
            <a:pPr marL="0" lvl="0" indent="0" algn="l" rtl="0">
              <a:lnSpc>
                <a:spcPct val="90000"/>
              </a:lnSpc>
              <a:spcBef>
                <a:spcPts val="1000"/>
              </a:spcBef>
              <a:spcAft>
                <a:spcPts val="0"/>
              </a:spcAft>
              <a:buClr>
                <a:schemeClr val="dk1"/>
              </a:buClr>
              <a:buSzPts val="2400"/>
              <a:buNone/>
            </a:pPr>
            <a:endParaRPr sz="2400"/>
          </a:p>
          <a:p>
            <a:pPr marL="0" lvl="0" indent="0" algn="l" rtl="0">
              <a:lnSpc>
                <a:spcPct val="90000"/>
              </a:lnSpc>
              <a:spcBef>
                <a:spcPts val="1000"/>
              </a:spcBef>
              <a:spcAft>
                <a:spcPts val="0"/>
              </a:spcAft>
              <a:buClr>
                <a:srgbClr val="0070C0"/>
              </a:buClr>
              <a:buSzPts val="2800"/>
              <a:buNone/>
            </a:pPr>
            <a:r>
              <a:rPr lang="en-US">
                <a:solidFill>
                  <a:srgbClr val="0070C0"/>
                </a:solidFill>
              </a:rPr>
              <a:t>Output :-</a:t>
            </a:r>
            <a:endParaRPr>
              <a:solidFill>
                <a:srgbClr val="0070C0"/>
              </a:solidFill>
            </a:endParaRPr>
          </a:p>
          <a:p>
            <a:pPr marL="228600" lvl="0" indent="-228600" algn="l" rtl="0">
              <a:lnSpc>
                <a:spcPct val="90000"/>
              </a:lnSpc>
              <a:spcBef>
                <a:spcPts val="1000"/>
              </a:spcBef>
              <a:spcAft>
                <a:spcPts val="0"/>
              </a:spcAft>
              <a:buClr>
                <a:schemeClr val="dk1"/>
              </a:buClr>
              <a:buSzPts val="2000"/>
              <a:buChar char="•"/>
            </a:pPr>
            <a:r>
              <a:rPr lang="en-US" sz="2000"/>
              <a:t>Making Profile of its Work </a:t>
            </a:r>
            <a:endParaRPr/>
          </a:p>
          <a:p>
            <a:pPr marL="228600" lvl="0" indent="-228600" algn="l" rtl="0">
              <a:lnSpc>
                <a:spcPct val="90000"/>
              </a:lnSpc>
              <a:spcBef>
                <a:spcPts val="1000"/>
              </a:spcBef>
              <a:spcAft>
                <a:spcPts val="0"/>
              </a:spcAft>
              <a:buClr>
                <a:schemeClr val="dk1"/>
              </a:buClr>
              <a:buSzPts val="2000"/>
              <a:buChar char="•"/>
            </a:pPr>
            <a:r>
              <a:rPr lang="en-US" sz="2000"/>
              <a:t>Permanent Registration of client.</a:t>
            </a:r>
            <a:endParaRPr/>
          </a:p>
          <a:p>
            <a:pPr marL="228600" lvl="0" indent="-76200" algn="l" rtl="0">
              <a:lnSpc>
                <a:spcPct val="90000"/>
              </a:lnSpc>
              <a:spcBef>
                <a:spcPts val="1000"/>
              </a:spcBef>
              <a:spcAft>
                <a:spcPts val="0"/>
              </a:spcAft>
              <a:buClr>
                <a:schemeClr val="dk1"/>
              </a:buClr>
              <a:buSzPts val="2400"/>
              <a:buNone/>
            </a:pPr>
            <a:endParaRPr sz="2400"/>
          </a:p>
          <a:p>
            <a:pPr marL="228600" lvl="0" indent="-76200" algn="l" rtl="0">
              <a:lnSpc>
                <a:spcPct val="90000"/>
              </a:lnSpc>
              <a:spcBef>
                <a:spcPts val="1000"/>
              </a:spcBef>
              <a:spcAft>
                <a:spcPts val="0"/>
              </a:spcAft>
              <a:buClr>
                <a:schemeClr val="dk1"/>
              </a:buClr>
              <a:buSzPts val="2400"/>
              <a:buNone/>
            </a:pPr>
            <a:endParaRPr sz="24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0"/>
          <p:cNvSpPr txBox="1">
            <a:spLocks noGrp="1"/>
          </p:cNvSpPr>
          <p:nvPr>
            <p:ph type="title"/>
          </p:nvPr>
        </p:nvSpPr>
        <p:spPr>
          <a:xfrm>
            <a:off x="0" y="-144855"/>
            <a:ext cx="8229600" cy="1066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r>
              <a:rPr lang="en-US" sz="3200" b="1" u="sng"/>
              <a:t>2. Login </a:t>
            </a:r>
            <a:endParaRPr sz="3200" b="1" u="sng"/>
          </a:p>
        </p:txBody>
      </p:sp>
      <p:sp>
        <p:nvSpPr>
          <p:cNvPr id="253" name="Google Shape;253;p40"/>
          <p:cNvSpPr txBox="1">
            <a:spLocks noGrp="1"/>
          </p:cNvSpPr>
          <p:nvPr>
            <p:ph type="body" idx="1"/>
          </p:nvPr>
        </p:nvSpPr>
        <p:spPr>
          <a:xfrm>
            <a:off x="1981188" y="861138"/>
            <a:ext cx="8229600" cy="5135700"/>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Clr>
                <a:srgbClr val="0070C0"/>
              </a:buClr>
              <a:buSzPts val="2775"/>
              <a:buNone/>
            </a:pPr>
            <a:r>
              <a:rPr lang="en-US" sz="2775">
                <a:solidFill>
                  <a:srgbClr val="0070C0"/>
                </a:solidFill>
              </a:rPr>
              <a:t>Input :-</a:t>
            </a:r>
            <a:endParaRPr/>
          </a:p>
          <a:p>
            <a:pPr marL="228600" lvl="0" indent="0" algn="l" rtl="0">
              <a:lnSpc>
                <a:spcPct val="80000"/>
              </a:lnSpc>
              <a:spcBef>
                <a:spcPts val="1000"/>
              </a:spcBef>
              <a:spcAft>
                <a:spcPts val="0"/>
              </a:spcAft>
              <a:buClr>
                <a:schemeClr val="dk1"/>
              </a:buClr>
              <a:buSzPts val="2035"/>
              <a:buNone/>
            </a:pPr>
            <a:r>
              <a:rPr lang="en-US" sz="2035"/>
              <a:t> Username and password filled by  client in section.</a:t>
            </a:r>
            <a:endParaRPr/>
          </a:p>
          <a:p>
            <a:pPr marL="228600" lvl="0" indent="-87629" algn="l" rtl="0">
              <a:lnSpc>
                <a:spcPct val="80000"/>
              </a:lnSpc>
              <a:spcBef>
                <a:spcPts val="1000"/>
              </a:spcBef>
              <a:spcAft>
                <a:spcPts val="0"/>
              </a:spcAft>
              <a:buClr>
                <a:schemeClr val="dk1"/>
              </a:buClr>
              <a:buSzPts val="2220"/>
              <a:buNone/>
            </a:pPr>
            <a:endParaRPr sz="2220"/>
          </a:p>
          <a:p>
            <a:pPr marL="0" lvl="0" indent="0" algn="l" rtl="0">
              <a:lnSpc>
                <a:spcPct val="80000"/>
              </a:lnSpc>
              <a:spcBef>
                <a:spcPts val="1000"/>
              </a:spcBef>
              <a:spcAft>
                <a:spcPts val="0"/>
              </a:spcAft>
              <a:buClr>
                <a:srgbClr val="0070C0"/>
              </a:buClr>
              <a:buSzPts val="2775"/>
              <a:buNone/>
            </a:pPr>
            <a:r>
              <a:rPr lang="en-US" sz="2775">
                <a:solidFill>
                  <a:srgbClr val="0070C0"/>
                </a:solidFill>
              </a:rPr>
              <a:t>Process :-                                                                           </a:t>
            </a:r>
            <a:endParaRPr sz="2775">
              <a:solidFill>
                <a:srgbClr val="0070C0"/>
              </a:solidFill>
            </a:endParaRPr>
          </a:p>
          <a:p>
            <a:pPr marL="228600" lvl="0" indent="-228600" algn="l" rtl="0">
              <a:lnSpc>
                <a:spcPct val="80000"/>
              </a:lnSpc>
              <a:spcBef>
                <a:spcPts val="1000"/>
              </a:spcBef>
              <a:spcAft>
                <a:spcPts val="0"/>
              </a:spcAft>
              <a:buClr>
                <a:schemeClr val="dk1"/>
              </a:buClr>
              <a:buSzPts val="2035"/>
              <a:buChar char="•"/>
            </a:pPr>
            <a:r>
              <a:rPr lang="en-US" sz="2035"/>
              <a:t>Username it maybe client’s registered email, </a:t>
            </a:r>
            <a:endParaRPr/>
          </a:p>
          <a:p>
            <a:pPr marL="228600" lvl="0" indent="-228600" algn="l" rtl="0">
              <a:lnSpc>
                <a:spcPct val="80000"/>
              </a:lnSpc>
              <a:spcBef>
                <a:spcPts val="1000"/>
              </a:spcBef>
              <a:spcAft>
                <a:spcPts val="0"/>
              </a:spcAft>
              <a:buClr>
                <a:schemeClr val="dk1"/>
              </a:buClr>
              <a:buSzPts val="2035"/>
              <a:buChar char="•"/>
            </a:pPr>
            <a:r>
              <a:rPr lang="en-US" sz="2035"/>
              <a:t>Specified username such as YTraj9089, ThaKash879 or RoylPatil007.</a:t>
            </a:r>
            <a:endParaRPr/>
          </a:p>
          <a:p>
            <a:pPr marL="228600" lvl="0" indent="-228600" algn="l" rtl="0">
              <a:lnSpc>
                <a:spcPct val="80000"/>
              </a:lnSpc>
              <a:spcBef>
                <a:spcPts val="1000"/>
              </a:spcBef>
              <a:spcAft>
                <a:spcPts val="0"/>
              </a:spcAft>
              <a:buClr>
                <a:schemeClr val="dk1"/>
              </a:buClr>
              <a:buSzPts val="2035"/>
              <a:buChar char="•"/>
            </a:pPr>
            <a:r>
              <a:rPr lang="en-US" sz="2035"/>
              <a:t>Password is maybe a combination of Uppercase, Lowercase, Special character case, Numeric type.</a:t>
            </a:r>
            <a:endParaRPr/>
          </a:p>
          <a:p>
            <a:pPr marL="228600" lvl="0" indent="-87629" algn="l" rtl="0">
              <a:lnSpc>
                <a:spcPct val="80000"/>
              </a:lnSpc>
              <a:spcBef>
                <a:spcPts val="1000"/>
              </a:spcBef>
              <a:spcAft>
                <a:spcPts val="0"/>
              </a:spcAft>
              <a:buClr>
                <a:schemeClr val="dk1"/>
              </a:buClr>
              <a:buSzPts val="2220"/>
              <a:buNone/>
            </a:pPr>
            <a:endParaRPr sz="2220"/>
          </a:p>
          <a:p>
            <a:pPr marL="0" lvl="0" indent="0" algn="l" rtl="0">
              <a:lnSpc>
                <a:spcPct val="80000"/>
              </a:lnSpc>
              <a:spcBef>
                <a:spcPts val="1000"/>
              </a:spcBef>
              <a:spcAft>
                <a:spcPts val="0"/>
              </a:spcAft>
              <a:buClr>
                <a:srgbClr val="0070C0"/>
              </a:buClr>
              <a:buSzPts val="2775"/>
              <a:buNone/>
            </a:pPr>
            <a:r>
              <a:rPr lang="en-US" sz="2775">
                <a:solidFill>
                  <a:srgbClr val="0070C0"/>
                </a:solidFill>
              </a:rPr>
              <a:t>Output :- </a:t>
            </a:r>
            <a:endParaRPr/>
          </a:p>
          <a:p>
            <a:pPr marL="228600" lvl="0" indent="-228600" algn="l" rtl="0">
              <a:lnSpc>
                <a:spcPct val="80000"/>
              </a:lnSpc>
              <a:spcBef>
                <a:spcPts val="1000"/>
              </a:spcBef>
              <a:spcAft>
                <a:spcPts val="0"/>
              </a:spcAft>
              <a:buClr>
                <a:schemeClr val="dk1"/>
              </a:buClr>
              <a:buSzPts val="2035"/>
              <a:buChar char="•"/>
            </a:pPr>
            <a:r>
              <a:rPr lang="en-US" sz="2035"/>
              <a:t>Now the result of login page. </a:t>
            </a:r>
            <a:endParaRPr/>
          </a:p>
          <a:p>
            <a:pPr marL="228600" lvl="0" indent="-228600" algn="l" rtl="0">
              <a:lnSpc>
                <a:spcPct val="80000"/>
              </a:lnSpc>
              <a:spcBef>
                <a:spcPts val="1000"/>
              </a:spcBef>
              <a:spcAft>
                <a:spcPts val="0"/>
              </a:spcAft>
              <a:buClr>
                <a:schemeClr val="dk1"/>
              </a:buClr>
              <a:buSzPts val="2035"/>
              <a:buChar char="•"/>
            </a:pPr>
            <a:r>
              <a:rPr lang="en-US" sz="2035"/>
              <a:t>Filling username in section of username block.</a:t>
            </a:r>
            <a:endParaRPr/>
          </a:p>
          <a:p>
            <a:pPr marL="228600" lvl="0" indent="-228600" algn="l" rtl="0">
              <a:lnSpc>
                <a:spcPct val="80000"/>
              </a:lnSpc>
              <a:spcBef>
                <a:spcPts val="1000"/>
              </a:spcBef>
              <a:spcAft>
                <a:spcPts val="0"/>
              </a:spcAft>
              <a:buClr>
                <a:schemeClr val="dk1"/>
              </a:buClr>
              <a:buSzPts val="2035"/>
              <a:buChar char="•"/>
            </a:pPr>
            <a:r>
              <a:rPr lang="en-US" sz="2035"/>
              <a:t>Filling Password in section of Password block.</a:t>
            </a:r>
            <a:endParaRPr/>
          </a:p>
          <a:p>
            <a:pPr marL="228600" lvl="0" indent="-87629" algn="l" rtl="0">
              <a:lnSpc>
                <a:spcPct val="80000"/>
              </a:lnSpc>
              <a:spcBef>
                <a:spcPts val="1000"/>
              </a:spcBef>
              <a:spcAft>
                <a:spcPts val="0"/>
              </a:spcAft>
              <a:buClr>
                <a:schemeClr val="dk1"/>
              </a:buClr>
              <a:buSzPts val="2220"/>
              <a:buNone/>
            </a:pPr>
            <a:endParaRPr sz="2220"/>
          </a:p>
          <a:p>
            <a:pPr marL="228600" lvl="0" indent="-64135" algn="l" rtl="0">
              <a:lnSpc>
                <a:spcPct val="80000"/>
              </a:lnSpc>
              <a:spcBef>
                <a:spcPts val="1000"/>
              </a:spcBef>
              <a:spcAft>
                <a:spcPts val="0"/>
              </a:spcAft>
              <a:buClr>
                <a:schemeClr val="dk1"/>
              </a:buClr>
              <a:buSzPts val="2590"/>
              <a:buNone/>
            </a:pPr>
            <a:endParaRPr sz="259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41"/>
          <p:cNvSpPr txBox="1">
            <a:spLocks noGrp="1"/>
          </p:cNvSpPr>
          <p:nvPr>
            <p:ph type="title"/>
          </p:nvPr>
        </p:nvSpPr>
        <p:spPr>
          <a:xfrm>
            <a:off x="0" y="0"/>
            <a:ext cx="8229600" cy="838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r>
              <a:rPr lang="en-US" sz="3200" b="1" u="sng"/>
              <a:t>3. Dashboard </a:t>
            </a:r>
            <a:endParaRPr sz="3200" b="1" u="sng"/>
          </a:p>
        </p:txBody>
      </p:sp>
      <p:sp>
        <p:nvSpPr>
          <p:cNvPr id="259" name="Google Shape;259;p41"/>
          <p:cNvSpPr txBox="1">
            <a:spLocks noGrp="1"/>
          </p:cNvSpPr>
          <p:nvPr>
            <p:ph type="body" idx="1"/>
          </p:nvPr>
        </p:nvSpPr>
        <p:spPr>
          <a:xfrm>
            <a:off x="1981200" y="1066800"/>
            <a:ext cx="8229600" cy="5410200"/>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Clr>
                <a:srgbClr val="0070C0"/>
              </a:buClr>
              <a:buSzPts val="3000"/>
              <a:buNone/>
            </a:pPr>
            <a:r>
              <a:rPr lang="en-US" sz="3000">
                <a:solidFill>
                  <a:srgbClr val="0070C0"/>
                </a:solidFill>
              </a:rPr>
              <a:t>Input :-</a:t>
            </a:r>
            <a:endParaRPr/>
          </a:p>
          <a:p>
            <a:pPr marL="228600" lvl="0" indent="-228600" algn="l" rtl="0">
              <a:lnSpc>
                <a:spcPct val="80000"/>
              </a:lnSpc>
              <a:spcBef>
                <a:spcPts val="1000"/>
              </a:spcBef>
              <a:spcAft>
                <a:spcPts val="0"/>
              </a:spcAft>
              <a:buClr>
                <a:schemeClr val="dk1"/>
              </a:buClr>
              <a:buSzPts val="2000"/>
              <a:buChar char="•"/>
            </a:pPr>
            <a:r>
              <a:rPr lang="en-US" sz="2000"/>
              <a:t>Now page will show the dashboard of client’s profile in that section this will shows the information of client such as Address, Gender, Location (it may be real time or last) document which he uploaded. It is editable.</a:t>
            </a:r>
            <a:endParaRPr/>
          </a:p>
          <a:p>
            <a:pPr marL="228600" lvl="0" indent="-76200" algn="l" rtl="0">
              <a:lnSpc>
                <a:spcPct val="80000"/>
              </a:lnSpc>
              <a:spcBef>
                <a:spcPts val="1000"/>
              </a:spcBef>
              <a:spcAft>
                <a:spcPts val="0"/>
              </a:spcAft>
              <a:buClr>
                <a:schemeClr val="dk1"/>
              </a:buClr>
              <a:buSzPts val="2400"/>
              <a:buNone/>
            </a:pPr>
            <a:endParaRPr sz="2400"/>
          </a:p>
          <a:p>
            <a:pPr marL="0" lvl="0" indent="0" algn="l" rtl="0">
              <a:lnSpc>
                <a:spcPct val="80000"/>
              </a:lnSpc>
              <a:spcBef>
                <a:spcPts val="1000"/>
              </a:spcBef>
              <a:spcAft>
                <a:spcPts val="0"/>
              </a:spcAft>
              <a:buClr>
                <a:srgbClr val="0070C0"/>
              </a:buClr>
              <a:buSzPts val="3000"/>
              <a:buNone/>
            </a:pPr>
            <a:r>
              <a:rPr lang="en-US" sz="3000">
                <a:solidFill>
                  <a:srgbClr val="0070C0"/>
                </a:solidFill>
              </a:rPr>
              <a:t>Process:- </a:t>
            </a:r>
            <a:endParaRPr/>
          </a:p>
          <a:p>
            <a:pPr marL="228600" lvl="0" indent="-228600" algn="l" rtl="0">
              <a:lnSpc>
                <a:spcPct val="80000"/>
              </a:lnSpc>
              <a:spcBef>
                <a:spcPts val="1000"/>
              </a:spcBef>
              <a:spcAft>
                <a:spcPts val="0"/>
              </a:spcAft>
              <a:buClr>
                <a:schemeClr val="dk1"/>
              </a:buClr>
              <a:buSzPts val="2200"/>
              <a:buChar char="•"/>
            </a:pPr>
            <a:r>
              <a:rPr lang="en-US" sz="2200"/>
              <a:t>Logged in system </a:t>
            </a:r>
            <a:endParaRPr/>
          </a:p>
          <a:p>
            <a:pPr marL="228600" lvl="0" indent="-228600" algn="l" rtl="0">
              <a:lnSpc>
                <a:spcPct val="80000"/>
              </a:lnSpc>
              <a:spcBef>
                <a:spcPts val="1000"/>
              </a:spcBef>
              <a:spcAft>
                <a:spcPts val="0"/>
              </a:spcAft>
              <a:buClr>
                <a:schemeClr val="dk1"/>
              </a:buClr>
              <a:buSzPts val="2200"/>
              <a:buChar char="•"/>
            </a:pPr>
            <a:r>
              <a:rPr lang="en-US" sz="2200"/>
              <a:t>System shows descriptive format of client’s profile.</a:t>
            </a:r>
            <a:endParaRPr/>
          </a:p>
          <a:p>
            <a:pPr marL="228600" lvl="0" indent="-228600" algn="l" rtl="0">
              <a:lnSpc>
                <a:spcPct val="80000"/>
              </a:lnSpc>
              <a:spcBef>
                <a:spcPts val="1000"/>
              </a:spcBef>
              <a:spcAft>
                <a:spcPts val="0"/>
              </a:spcAft>
              <a:buClr>
                <a:schemeClr val="dk1"/>
              </a:buClr>
              <a:buSzPts val="2200"/>
              <a:buChar char="•"/>
            </a:pPr>
            <a:r>
              <a:rPr lang="en-US" sz="2200"/>
              <a:t>Information will be edited by only client.</a:t>
            </a:r>
            <a:endParaRPr/>
          </a:p>
          <a:p>
            <a:pPr marL="228600" lvl="0" indent="-76200" algn="l" rtl="0">
              <a:lnSpc>
                <a:spcPct val="80000"/>
              </a:lnSpc>
              <a:spcBef>
                <a:spcPts val="1000"/>
              </a:spcBef>
              <a:spcAft>
                <a:spcPts val="0"/>
              </a:spcAft>
              <a:buClr>
                <a:schemeClr val="dk1"/>
              </a:buClr>
              <a:buSzPts val="2400"/>
              <a:buNone/>
            </a:pPr>
            <a:endParaRPr sz="2400"/>
          </a:p>
          <a:p>
            <a:pPr marL="0" lvl="0" indent="0" algn="l" rtl="0">
              <a:lnSpc>
                <a:spcPct val="80000"/>
              </a:lnSpc>
              <a:spcBef>
                <a:spcPts val="1000"/>
              </a:spcBef>
              <a:spcAft>
                <a:spcPts val="0"/>
              </a:spcAft>
              <a:buClr>
                <a:srgbClr val="0070C0"/>
              </a:buClr>
              <a:buSzPts val="3000"/>
              <a:buNone/>
            </a:pPr>
            <a:r>
              <a:rPr lang="en-US" sz="3000">
                <a:solidFill>
                  <a:srgbClr val="0070C0"/>
                </a:solidFill>
              </a:rPr>
              <a:t>Output:- </a:t>
            </a:r>
            <a:endParaRPr/>
          </a:p>
          <a:p>
            <a:pPr marL="228600" lvl="0" indent="-228600" algn="l" rtl="0">
              <a:lnSpc>
                <a:spcPct val="80000"/>
              </a:lnSpc>
              <a:spcBef>
                <a:spcPts val="1000"/>
              </a:spcBef>
              <a:spcAft>
                <a:spcPts val="0"/>
              </a:spcAft>
              <a:buClr>
                <a:schemeClr val="dk1"/>
              </a:buClr>
              <a:buSzPts val="2200"/>
              <a:buChar char="•"/>
            </a:pPr>
            <a:r>
              <a:rPr lang="en-US" sz="2200"/>
              <a:t>Main Menu with with descriptive format.</a:t>
            </a:r>
            <a:endParaRPr sz="2200"/>
          </a:p>
          <a:p>
            <a:pPr marL="228600" lvl="0" indent="-228600" algn="l" rtl="0">
              <a:lnSpc>
                <a:spcPct val="80000"/>
              </a:lnSpc>
              <a:spcBef>
                <a:spcPts val="1000"/>
              </a:spcBef>
              <a:spcAft>
                <a:spcPts val="0"/>
              </a:spcAft>
              <a:buClr>
                <a:schemeClr val="dk1"/>
              </a:buClr>
              <a:buSzPts val="2200"/>
              <a:buChar char="•"/>
            </a:pPr>
            <a:r>
              <a:rPr lang="en-US" sz="2200"/>
              <a:t>Sequential format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graphicFrame>
        <p:nvGraphicFramePr>
          <p:cNvPr id="100" name="Google Shape;100;p15"/>
          <p:cNvGraphicFramePr/>
          <p:nvPr/>
        </p:nvGraphicFramePr>
        <p:xfrm>
          <a:off x="190122" y="665345"/>
          <a:ext cx="11914350" cy="6007075"/>
        </p:xfrm>
        <a:graphic>
          <a:graphicData uri="http://schemas.openxmlformats.org/drawingml/2006/table">
            <a:tbl>
              <a:tblPr firstRow="1" bandRow="1">
                <a:noFill/>
                <a:tableStyleId>{942FA903-5EEC-4ACA-8C7F-9225ED2E0842}</a:tableStyleId>
              </a:tblPr>
              <a:tblGrid>
                <a:gridCol w="1052725">
                  <a:extLst>
                    <a:ext uri="{9D8B030D-6E8A-4147-A177-3AD203B41FA5}">
                      <a16:colId xmlns:a16="http://schemas.microsoft.com/office/drawing/2014/main" val="20000"/>
                    </a:ext>
                  </a:extLst>
                </a:gridCol>
                <a:gridCol w="9802375">
                  <a:extLst>
                    <a:ext uri="{9D8B030D-6E8A-4147-A177-3AD203B41FA5}">
                      <a16:colId xmlns:a16="http://schemas.microsoft.com/office/drawing/2014/main" val="20001"/>
                    </a:ext>
                  </a:extLst>
                </a:gridCol>
                <a:gridCol w="1059250">
                  <a:extLst>
                    <a:ext uri="{9D8B030D-6E8A-4147-A177-3AD203B41FA5}">
                      <a16:colId xmlns:a16="http://schemas.microsoft.com/office/drawing/2014/main" val="20002"/>
                    </a:ext>
                  </a:extLst>
                </a:gridCol>
              </a:tblGrid>
              <a:tr h="602150">
                <a:tc>
                  <a:txBody>
                    <a:bodyPr/>
                    <a:lstStyle/>
                    <a:p>
                      <a:pPr marL="0" marR="0" lvl="0" indent="0" algn="l" rtl="0">
                        <a:spcBef>
                          <a:spcPts val="0"/>
                        </a:spcBef>
                        <a:spcAft>
                          <a:spcPts val="0"/>
                        </a:spcAft>
                        <a:buNone/>
                      </a:pPr>
                      <a:r>
                        <a:rPr lang="en-US" sz="1800"/>
                        <a:t>Task</a:t>
                      </a:r>
                      <a:endParaRPr sz="1800"/>
                    </a:p>
                  </a:txBody>
                  <a:tcPr marL="91450" marR="91450" marT="45725" marB="45725"/>
                </a:tc>
                <a:tc>
                  <a:txBody>
                    <a:bodyPr/>
                    <a:lstStyle/>
                    <a:p>
                      <a:pPr marL="0" marR="0" lvl="0" indent="0" algn="ctr" rtl="0">
                        <a:spcBef>
                          <a:spcPts val="0"/>
                        </a:spcBef>
                        <a:spcAft>
                          <a:spcPts val="0"/>
                        </a:spcAft>
                        <a:buNone/>
                      </a:pPr>
                      <a:r>
                        <a:rPr lang="en-US" sz="1800"/>
                        <a:t>Title</a:t>
                      </a:r>
                      <a:endParaRPr sz="1800"/>
                    </a:p>
                  </a:txBody>
                  <a:tcPr marL="91450" marR="91450" marT="45725" marB="45725"/>
                </a:tc>
                <a:tc>
                  <a:txBody>
                    <a:bodyPr/>
                    <a:lstStyle/>
                    <a:p>
                      <a:pPr marL="0" marR="0" lvl="0" indent="0" algn="l" rtl="0">
                        <a:spcBef>
                          <a:spcPts val="0"/>
                        </a:spcBef>
                        <a:spcAft>
                          <a:spcPts val="0"/>
                        </a:spcAft>
                        <a:buNone/>
                      </a:pPr>
                      <a:r>
                        <a:rPr lang="en-US" sz="1800"/>
                        <a:t>Page No.</a:t>
                      </a:r>
                      <a:endParaRPr sz="1800"/>
                    </a:p>
                  </a:txBody>
                  <a:tcPr marL="91450" marR="91450" marT="45725" marB="45725"/>
                </a:tc>
                <a:extLst>
                  <a:ext uri="{0D108BD9-81ED-4DB2-BD59-A6C34878D82A}">
                    <a16:rowId xmlns:a16="http://schemas.microsoft.com/office/drawing/2014/main" val="10000"/>
                  </a:ext>
                </a:extLst>
              </a:tr>
              <a:tr h="1376125">
                <a:tc>
                  <a:txBody>
                    <a:bodyPr/>
                    <a:lstStyle/>
                    <a:p>
                      <a:pPr marL="0" marR="0" lvl="0" indent="0" algn="ctr" rtl="0">
                        <a:spcBef>
                          <a:spcPts val="0"/>
                        </a:spcBef>
                        <a:spcAft>
                          <a:spcPts val="0"/>
                        </a:spcAft>
                        <a:buNone/>
                      </a:pPr>
                      <a:r>
                        <a:rPr lang="en-US" sz="1800"/>
                        <a:t>1</a:t>
                      </a:r>
                      <a:endParaRPr sz="1800"/>
                    </a:p>
                  </a:txBody>
                  <a:tcPr marL="91450" marR="91450" marT="45725" marB="45725"/>
                </a:tc>
                <a:tc>
                  <a:txBody>
                    <a:bodyPr/>
                    <a:lstStyle/>
                    <a:p>
                      <a:pPr marL="285750" marR="0" lvl="0" indent="-285750" algn="l" rtl="0">
                        <a:spcBef>
                          <a:spcPts val="0"/>
                        </a:spcBef>
                        <a:spcAft>
                          <a:spcPts val="0"/>
                        </a:spcAft>
                        <a:buClr>
                          <a:schemeClr val="dk1"/>
                        </a:buClr>
                        <a:buSzPts val="1800"/>
                        <a:buFont typeface="Arial"/>
                        <a:buChar char="•"/>
                      </a:pPr>
                      <a:r>
                        <a:rPr lang="en-US" sz="1800"/>
                        <a:t>Project Title </a:t>
                      </a:r>
                      <a:endParaRPr/>
                    </a:p>
                    <a:p>
                      <a:pPr marL="285750" marR="0" lvl="0" indent="-285750" algn="l" rtl="0">
                        <a:spcBef>
                          <a:spcPts val="0"/>
                        </a:spcBef>
                        <a:spcAft>
                          <a:spcPts val="0"/>
                        </a:spcAft>
                        <a:buClr>
                          <a:schemeClr val="dk1"/>
                        </a:buClr>
                        <a:buSzPts val="1800"/>
                        <a:buFont typeface="Arial"/>
                        <a:buChar char="•"/>
                      </a:pPr>
                      <a:r>
                        <a:rPr lang="en-US" sz="1800"/>
                        <a:t>Project Definition</a:t>
                      </a:r>
                      <a:endParaRPr/>
                    </a:p>
                    <a:p>
                      <a:pPr marL="285750" marR="0" lvl="0" indent="-285750" algn="l" rtl="0">
                        <a:spcBef>
                          <a:spcPts val="0"/>
                        </a:spcBef>
                        <a:spcAft>
                          <a:spcPts val="0"/>
                        </a:spcAft>
                        <a:buClr>
                          <a:schemeClr val="dk1"/>
                        </a:buClr>
                        <a:buSzPts val="1800"/>
                        <a:buFont typeface="Arial"/>
                        <a:buChar char="•"/>
                      </a:pPr>
                      <a:r>
                        <a:rPr lang="en-US" sz="1800"/>
                        <a:t>Project Scope/Objective</a:t>
                      </a:r>
                      <a:endParaRPr/>
                    </a:p>
                    <a:p>
                      <a:pPr marL="285750" marR="0" lvl="0" indent="-285750" algn="l" rtl="0">
                        <a:spcBef>
                          <a:spcPts val="0"/>
                        </a:spcBef>
                        <a:spcAft>
                          <a:spcPts val="0"/>
                        </a:spcAft>
                        <a:buClr>
                          <a:schemeClr val="dk1"/>
                        </a:buClr>
                        <a:buSzPts val="1800"/>
                        <a:buFont typeface="Arial"/>
                        <a:buChar char="•"/>
                      </a:pPr>
                      <a:r>
                        <a:rPr lang="en-US" sz="1800"/>
                        <a:t>Technology Using in Creating Project</a:t>
                      </a:r>
                      <a:endParaRPr/>
                    </a:p>
                  </a:txBody>
                  <a:tcPr marL="91450" marR="91450" marT="45725" marB="45725"/>
                </a:tc>
                <a:tc>
                  <a:txBody>
                    <a:bodyPr/>
                    <a:lstStyle/>
                    <a:p>
                      <a:pPr marL="0" marR="0" lvl="0" indent="0" algn="l" rtl="0">
                        <a:spcBef>
                          <a:spcPts val="0"/>
                        </a:spcBef>
                        <a:spcAft>
                          <a:spcPts val="0"/>
                        </a:spcAft>
                        <a:buNone/>
                      </a:pPr>
                      <a:endParaRPr sz="1800"/>
                    </a:p>
                    <a:p>
                      <a:pPr marL="0" marR="0" lvl="0" indent="0" algn="l" rtl="0">
                        <a:spcBef>
                          <a:spcPts val="0"/>
                        </a:spcBef>
                        <a:spcAft>
                          <a:spcPts val="0"/>
                        </a:spcAft>
                        <a:buNone/>
                      </a:pPr>
                      <a:r>
                        <a:rPr lang="en-US" sz="1800"/>
                        <a:t>4</a:t>
                      </a:r>
                      <a:endParaRPr/>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1"/>
                  </a:ext>
                </a:extLst>
              </a:tr>
              <a:tr h="1050200">
                <a:tc>
                  <a:txBody>
                    <a:bodyPr/>
                    <a:lstStyle/>
                    <a:p>
                      <a:pPr marL="0" marR="0" lvl="0" indent="0" algn="ctr" rtl="0">
                        <a:spcBef>
                          <a:spcPts val="0"/>
                        </a:spcBef>
                        <a:spcAft>
                          <a:spcPts val="0"/>
                        </a:spcAft>
                        <a:buNone/>
                      </a:pPr>
                      <a:r>
                        <a:rPr lang="en-US" sz="1800"/>
                        <a:t>2</a:t>
                      </a:r>
                      <a:endParaRPr sz="1800"/>
                    </a:p>
                  </a:txBody>
                  <a:tcPr marL="91450" marR="91450" marT="45725" marB="45725"/>
                </a:tc>
                <a:tc>
                  <a:txBody>
                    <a:bodyPr/>
                    <a:lstStyle/>
                    <a:p>
                      <a:pPr marL="285750" marR="0" lvl="0" indent="-285750" algn="l" rtl="0">
                        <a:spcBef>
                          <a:spcPts val="0"/>
                        </a:spcBef>
                        <a:spcAft>
                          <a:spcPts val="0"/>
                        </a:spcAft>
                        <a:buClr>
                          <a:schemeClr val="dk1"/>
                        </a:buClr>
                        <a:buSzPts val="1800"/>
                        <a:buFont typeface="Arial"/>
                        <a:buChar char="•"/>
                      </a:pPr>
                      <a:r>
                        <a:rPr lang="en-US" sz="1800"/>
                        <a:t>Study of Existing System</a:t>
                      </a:r>
                      <a:endParaRPr/>
                    </a:p>
                    <a:p>
                      <a:pPr marL="285750" marR="0" lvl="0" indent="-285750" algn="l" rtl="0">
                        <a:spcBef>
                          <a:spcPts val="0"/>
                        </a:spcBef>
                        <a:spcAft>
                          <a:spcPts val="0"/>
                        </a:spcAft>
                        <a:buClr>
                          <a:schemeClr val="dk1"/>
                        </a:buClr>
                        <a:buSzPts val="1800"/>
                        <a:buFont typeface="Arial"/>
                        <a:buChar char="•"/>
                      </a:pPr>
                      <a:r>
                        <a:rPr lang="en-US" sz="1800"/>
                        <a:t>Advantages and Disadvantages</a:t>
                      </a:r>
                      <a:endParaRPr/>
                    </a:p>
                    <a:p>
                      <a:pPr marL="285750" marR="0" lvl="0" indent="-285750" algn="l" rtl="0">
                        <a:spcBef>
                          <a:spcPts val="0"/>
                        </a:spcBef>
                        <a:spcAft>
                          <a:spcPts val="0"/>
                        </a:spcAft>
                        <a:buClr>
                          <a:schemeClr val="dk1"/>
                        </a:buClr>
                        <a:buSzPts val="1800"/>
                        <a:buFont typeface="Arial"/>
                        <a:buChar char="•"/>
                      </a:pPr>
                      <a:r>
                        <a:rPr lang="en-US" sz="1800"/>
                        <a:t>Operational , Technical &amp; Informational Level Problems</a:t>
                      </a:r>
                      <a:endParaRPr sz="1800"/>
                    </a:p>
                  </a:txBody>
                  <a:tcPr marL="91450" marR="91450" marT="45725" marB="45725"/>
                </a:tc>
                <a:tc>
                  <a:txBody>
                    <a:bodyPr/>
                    <a:lstStyle/>
                    <a:p>
                      <a:pPr marL="0" marR="0" lvl="0" indent="0" algn="l" rtl="0">
                        <a:spcBef>
                          <a:spcPts val="0"/>
                        </a:spcBef>
                        <a:spcAft>
                          <a:spcPts val="0"/>
                        </a:spcAft>
                        <a:buNone/>
                      </a:pPr>
                      <a:endParaRPr sz="1800"/>
                    </a:p>
                    <a:p>
                      <a:pPr marL="0" marR="0" lvl="0" indent="0" algn="l" rtl="0">
                        <a:spcBef>
                          <a:spcPts val="0"/>
                        </a:spcBef>
                        <a:spcAft>
                          <a:spcPts val="0"/>
                        </a:spcAft>
                        <a:buNone/>
                      </a:pPr>
                      <a:r>
                        <a:rPr lang="en-US" sz="1800"/>
                        <a:t>8</a:t>
                      </a:r>
                      <a:endParaRPr sz="1800"/>
                    </a:p>
                  </a:txBody>
                  <a:tcPr marL="91450" marR="91450" marT="45725" marB="45725"/>
                </a:tc>
                <a:extLst>
                  <a:ext uri="{0D108BD9-81ED-4DB2-BD59-A6C34878D82A}">
                    <a16:rowId xmlns:a16="http://schemas.microsoft.com/office/drawing/2014/main" val="10002"/>
                  </a:ext>
                </a:extLst>
              </a:tr>
              <a:tr h="1294650">
                <a:tc>
                  <a:txBody>
                    <a:bodyPr/>
                    <a:lstStyle/>
                    <a:p>
                      <a:pPr marL="0" marR="0" lvl="0" indent="0" algn="ctr" rtl="0">
                        <a:spcBef>
                          <a:spcPts val="0"/>
                        </a:spcBef>
                        <a:spcAft>
                          <a:spcPts val="0"/>
                        </a:spcAft>
                        <a:buNone/>
                      </a:pPr>
                      <a:r>
                        <a:rPr lang="en-US" sz="1800"/>
                        <a:t>3</a:t>
                      </a:r>
                      <a:endParaRPr sz="1800"/>
                    </a:p>
                  </a:txBody>
                  <a:tcPr marL="91450" marR="91450" marT="45725" marB="45725"/>
                </a:tc>
                <a:tc>
                  <a:txBody>
                    <a:bodyPr/>
                    <a:lstStyle/>
                    <a:p>
                      <a:pPr marL="285750" marR="0" lvl="0" indent="-285750" algn="l" rtl="0">
                        <a:spcBef>
                          <a:spcPts val="0"/>
                        </a:spcBef>
                        <a:spcAft>
                          <a:spcPts val="0"/>
                        </a:spcAft>
                        <a:buClr>
                          <a:schemeClr val="dk1"/>
                        </a:buClr>
                        <a:buSzPts val="1800"/>
                        <a:buFont typeface="Arial"/>
                        <a:buChar char="•"/>
                      </a:pPr>
                      <a:r>
                        <a:rPr lang="en-US" sz="1800"/>
                        <a:t>Proposed System</a:t>
                      </a:r>
                      <a:endParaRPr/>
                    </a:p>
                    <a:p>
                      <a:pPr marL="285750" marR="0" lvl="0" indent="-285750" algn="l" rtl="0">
                        <a:spcBef>
                          <a:spcPts val="0"/>
                        </a:spcBef>
                        <a:spcAft>
                          <a:spcPts val="0"/>
                        </a:spcAft>
                        <a:buClr>
                          <a:schemeClr val="dk1"/>
                        </a:buClr>
                        <a:buSzPts val="1800"/>
                        <a:buFont typeface="Arial"/>
                        <a:buChar char="•"/>
                      </a:pPr>
                      <a:r>
                        <a:rPr lang="en-US" sz="1800"/>
                        <a:t>Advantages And Disadvantages</a:t>
                      </a:r>
                      <a:endParaRPr/>
                    </a:p>
                    <a:p>
                      <a:pPr marL="285750" marR="0" lvl="0" indent="-285750" algn="l" rtl="0">
                        <a:spcBef>
                          <a:spcPts val="0"/>
                        </a:spcBef>
                        <a:spcAft>
                          <a:spcPts val="0"/>
                        </a:spcAft>
                        <a:buClr>
                          <a:schemeClr val="dk1"/>
                        </a:buClr>
                        <a:buSzPts val="1800"/>
                        <a:buFont typeface="Arial"/>
                        <a:buChar char="•"/>
                      </a:pPr>
                      <a:r>
                        <a:rPr lang="en-US" sz="1800"/>
                        <a:t>SRS including Functional Requirement And Non-Functional Requirement</a:t>
                      </a:r>
                      <a:endParaRPr/>
                    </a:p>
                    <a:p>
                      <a:pPr marL="285750" marR="0" lvl="0" indent="-285750" algn="l" rtl="0">
                        <a:spcBef>
                          <a:spcPts val="0"/>
                        </a:spcBef>
                        <a:spcAft>
                          <a:spcPts val="0"/>
                        </a:spcAft>
                        <a:buClr>
                          <a:schemeClr val="dk1"/>
                        </a:buClr>
                        <a:buSzPts val="1800"/>
                        <a:buFont typeface="Arial"/>
                        <a:buChar char="•"/>
                      </a:pPr>
                      <a:r>
                        <a:rPr lang="en-US" sz="1800"/>
                        <a:t>Feasibility Study</a:t>
                      </a:r>
                      <a:endParaRPr sz="1800"/>
                    </a:p>
                  </a:txBody>
                  <a:tcPr marL="91450" marR="91450" marT="45725" marB="45725"/>
                </a:tc>
                <a:tc>
                  <a:txBody>
                    <a:bodyPr/>
                    <a:lstStyle/>
                    <a:p>
                      <a:pPr marL="0" marR="0" lvl="0" indent="0" algn="l" rtl="0">
                        <a:spcBef>
                          <a:spcPts val="0"/>
                        </a:spcBef>
                        <a:spcAft>
                          <a:spcPts val="0"/>
                        </a:spcAft>
                        <a:buNone/>
                      </a:pPr>
                      <a:endParaRPr sz="1800"/>
                    </a:p>
                    <a:p>
                      <a:pPr marL="0" marR="0" lvl="0" indent="0" algn="l" rtl="0">
                        <a:spcBef>
                          <a:spcPts val="0"/>
                        </a:spcBef>
                        <a:spcAft>
                          <a:spcPts val="0"/>
                        </a:spcAft>
                        <a:buNone/>
                      </a:pPr>
                      <a:r>
                        <a:rPr lang="en-US" sz="1800"/>
                        <a:t>14</a:t>
                      </a:r>
                      <a:endParaRPr sz="1800"/>
                    </a:p>
                  </a:txBody>
                  <a:tcPr marL="91450" marR="91450" marT="45725" marB="45725"/>
                </a:tc>
                <a:extLst>
                  <a:ext uri="{0D108BD9-81ED-4DB2-BD59-A6C34878D82A}">
                    <a16:rowId xmlns:a16="http://schemas.microsoft.com/office/drawing/2014/main" val="10003"/>
                  </a:ext>
                </a:extLst>
              </a:tr>
              <a:tr h="778600">
                <a:tc>
                  <a:txBody>
                    <a:bodyPr/>
                    <a:lstStyle/>
                    <a:p>
                      <a:pPr marL="0" marR="0" lvl="0" indent="0" algn="ctr" rtl="0">
                        <a:spcBef>
                          <a:spcPts val="0"/>
                        </a:spcBef>
                        <a:spcAft>
                          <a:spcPts val="0"/>
                        </a:spcAft>
                        <a:buNone/>
                      </a:pPr>
                      <a:r>
                        <a:rPr lang="en-US" sz="1800"/>
                        <a:t>4</a:t>
                      </a:r>
                      <a:endParaRPr sz="1800"/>
                    </a:p>
                  </a:txBody>
                  <a:tcPr marL="91450" marR="91450" marT="45725" marB="45725"/>
                </a:tc>
                <a:tc>
                  <a:txBody>
                    <a:bodyPr/>
                    <a:lstStyle/>
                    <a:p>
                      <a:pPr marL="285750" marR="0" lvl="0" indent="-285750" algn="l" rtl="0">
                        <a:spcBef>
                          <a:spcPts val="0"/>
                        </a:spcBef>
                        <a:spcAft>
                          <a:spcPts val="0"/>
                        </a:spcAft>
                        <a:buClr>
                          <a:schemeClr val="dk1"/>
                        </a:buClr>
                        <a:buSzPts val="1800"/>
                        <a:buFont typeface="Arial"/>
                        <a:buChar char="•"/>
                      </a:pPr>
                      <a:r>
                        <a:rPr lang="en-US" sz="1800"/>
                        <a:t>Proposed System Modules</a:t>
                      </a:r>
                      <a:endParaRPr/>
                    </a:p>
                    <a:p>
                      <a:pPr marL="285750" marR="0" lvl="0" indent="-285750" algn="l" rtl="0">
                        <a:spcBef>
                          <a:spcPts val="0"/>
                        </a:spcBef>
                        <a:spcAft>
                          <a:spcPts val="0"/>
                        </a:spcAft>
                        <a:buClr>
                          <a:schemeClr val="dk1"/>
                        </a:buClr>
                        <a:buSzPts val="1800"/>
                        <a:buFont typeface="Arial"/>
                        <a:buChar char="•"/>
                      </a:pPr>
                      <a:r>
                        <a:rPr lang="en-US" sz="1800"/>
                        <a:t>Context , First &amp; Second Level DFD</a:t>
                      </a:r>
                      <a:endParaRPr sz="1800"/>
                    </a:p>
                  </a:txBody>
                  <a:tcPr marL="91450" marR="91450" marT="45725" marB="45725"/>
                </a:tc>
                <a:tc>
                  <a:txBody>
                    <a:bodyPr/>
                    <a:lstStyle/>
                    <a:p>
                      <a:pPr marL="0" marR="0" lvl="0" indent="0" algn="l" rtl="0">
                        <a:spcBef>
                          <a:spcPts val="0"/>
                        </a:spcBef>
                        <a:spcAft>
                          <a:spcPts val="0"/>
                        </a:spcAft>
                        <a:buNone/>
                      </a:pPr>
                      <a:endParaRPr sz="1800"/>
                    </a:p>
                    <a:p>
                      <a:pPr marL="0" marR="0" lvl="0" indent="0" algn="l" rtl="0">
                        <a:spcBef>
                          <a:spcPts val="0"/>
                        </a:spcBef>
                        <a:spcAft>
                          <a:spcPts val="0"/>
                        </a:spcAft>
                        <a:buNone/>
                      </a:pPr>
                      <a:r>
                        <a:rPr lang="en-US" sz="1800"/>
                        <a:t>25</a:t>
                      </a:r>
                      <a:endParaRPr sz="1800"/>
                    </a:p>
                  </a:txBody>
                  <a:tcPr marL="91450" marR="91450" marT="45725" marB="45725"/>
                </a:tc>
                <a:extLst>
                  <a:ext uri="{0D108BD9-81ED-4DB2-BD59-A6C34878D82A}">
                    <a16:rowId xmlns:a16="http://schemas.microsoft.com/office/drawing/2014/main" val="10004"/>
                  </a:ext>
                </a:extLst>
              </a:tr>
              <a:tr h="443625">
                <a:tc>
                  <a:txBody>
                    <a:bodyPr/>
                    <a:lstStyle/>
                    <a:p>
                      <a:pPr marL="0" marR="0" lvl="0" indent="0" algn="ctr" rtl="0">
                        <a:spcBef>
                          <a:spcPts val="0"/>
                        </a:spcBef>
                        <a:spcAft>
                          <a:spcPts val="0"/>
                        </a:spcAft>
                        <a:buNone/>
                      </a:pPr>
                      <a:r>
                        <a:rPr lang="en-US" sz="1800"/>
                        <a:t>5</a:t>
                      </a:r>
                      <a:endParaRPr sz="1800"/>
                    </a:p>
                  </a:txBody>
                  <a:tcPr marL="91450" marR="91450" marT="45725" marB="45725"/>
                </a:tc>
                <a:tc>
                  <a:txBody>
                    <a:bodyPr/>
                    <a:lstStyle/>
                    <a:p>
                      <a:pPr marL="285750" marR="0" lvl="0" indent="-285750" algn="l" rtl="0">
                        <a:spcBef>
                          <a:spcPts val="0"/>
                        </a:spcBef>
                        <a:spcAft>
                          <a:spcPts val="0"/>
                        </a:spcAft>
                        <a:buClr>
                          <a:schemeClr val="dk1"/>
                        </a:buClr>
                        <a:buSzPts val="1800"/>
                        <a:buFont typeface="Arial"/>
                        <a:buChar char="•"/>
                      </a:pPr>
                      <a:r>
                        <a:rPr lang="en-US" sz="1800"/>
                        <a:t>E-R Diagram</a:t>
                      </a:r>
                      <a:endParaRPr/>
                    </a:p>
                  </a:txBody>
                  <a:tcPr marL="91450" marR="91450" marT="45725" marB="45725"/>
                </a:tc>
                <a:tc>
                  <a:txBody>
                    <a:bodyPr/>
                    <a:lstStyle/>
                    <a:p>
                      <a:pPr marL="0" marR="0" lvl="0" indent="0" algn="l" rtl="0">
                        <a:spcBef>
                          <a:spcPts val="0"/>
                        </a:spcBef>
                        <a:spcAft>
                          <a:spcPts val="0"/>
                        </a:spcAft>
                        <a:buNone/>
                      </a:pPr>
                      <a:r>
                        <a:rPr lang="en-US" sz="1800"/>
                        <a:t>39</a:t>
                      </a:r>
                      <a:endParaRPr sz="1800"/>
                    </a:p>
                  </a:txBody>
                  <a:tcPr marL="91450" marR="91450" marT="45725" marB="45725"/>
                </a:tc>
                <a:extLst>
                  <a:ext uri="{0D108BD9-81ED-4DB2-BD59-A6C34878D82A}">
                    <a16:rowId xmlns:a16="http://schemas.microsoft.com/office/drawing/2014/main" val="10005"/>
                  </a:ext>
                </a:extLst>
              </a:tr>
              <a:tr h="461725">
                <a:tc>
                  <a:txBody>
                    <a:bodyPr/>
                    <a:lstStyle/>
                    <a:p>
                      <a:pPr marL="0" marR="0" lvl="0" indent="0" algn="ctr" rtl="0">
                        <a:spcBef>
                          <a:spcPts val="0"/>
                        </a:spcBef>
                        <a:spcAft>
                          <a:spcPts val="0"/>
                        </a:spcAft>
                        <a:buNone/>
                      </a:pPr>
                      <a:r>
                        <a:rPr lang="en-US" sz="1800"/>
                        <a:t>6</a:t>
                      </a:r>
                      <a:endParaRPr sz="1800"/>
                    </a:p>
                  </a:txBody>
                  <a:tcPr marL="91450" marR="91450" marT="45725" marB="45725"/>
                </a:tc>
                <a:tc>
                  <a:txBody>
                    <a:bodyPr/>
                    <a:lstStyle/>
                    <a:p>
                      <a:pPr marL="285750" marR="0" lvl="0" indent="-285750" algn="l" rtl="0">
                        <a:spcBef>
                          <a:spcPts val="0"/>
                        </a:spcBef>
                        <a:spcAft>
                          <a:spcPts val="0"/>
                        </a:spcAft>
                        <a:buClr>
                          <a:schemeClr val="dk1"/>
                        </a:buClr>
                        <a:buSzPts val="1800"/>
                        <a:buFont typeface="Arial"/>
                        <a:buChar char="•"/>
                      </a:pPr>
                      <a:r>
                        <a:rPr lang="en-US" sz="1800"/>
                        <a:t>Data Directory </a:t>
                      </a:r>
                      <a:endParaRPr sz="1800"/>
                    </a:p>
                  </a:txBody>
                  <a:tcPr marL="91450" marR="91450" marT="45725" marB="45725"/>
                </a:tc>
                <a:tc>
                  <a:txBody>
                    <a:bodyPr/>
                    <a:lstStyle/>
                    <a:p>
                      <a:pPr marL="0" marR="0" lvl="0" indent="0" algn="l" rtl="0">
                        <a:spcBef>
                          <a:spcPts val="0"/>
                        </a:spcBef>
                        <a:spcAft>
                          <a:spcPts val="0"/>
                        </a:spcAft>
                        <a:buNone/>
                      </a:pPr>
                      <a:r>
                        <a:rPr lang="en-US" sz="1800"/>
                        <a:t>40</a:t>
                      </a:r>
                      <a:endParaRPr sz="1800"/>
                    </a:p>
                  </a:txBody>
                  <a:tcPr marL="91450" marR="91450" marT="45725" marB="45725"/>
                </a:tc>
                <a:extLst>
                  <a:ext uri="{0D108BD9-81ED-4DB2-BD59-A6C34878D82A}">
                    <a16:rowId xmlns:a16="http://schemas.microsoft.com/office/drawing/2014/main" val="10006"/>
                  </a:ext>
                </a:extLst>
              </a:tr>
            </a:tbl>
          </a:graphicData>
        </a:graphic>
      </p:graphicFrame>
      <p:sp>
        <p:nvSpPr>
          <p:cNvPr id="101" name="Google Shape;101;p15"/>
          <p:cNvSpPr txBox="1"/>
          <p:nvPr/>
        </p:nvSpPr>
        <p:spPr>
          <a:xfrm>
            <a:off x="4001632" y="0"/>
            <a:ext cx="1006173"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800" b="1" i="0" u="sng" strike="noStrike" cap="none">
                <a:solidFill>
                  <a:schemeClr val="dk1"/>
                </a:solidFill>
                <a:latin typeface="Calibri"/>
                <a:ea typeface="Calibri"/>
                <a:cs typeface="Calibri"/>
                <a:sym typeface="Calibri"/>
              </a:rPr>
              <a:t>Index</a:t>
            </a:r>
            <a:endParaRPr sz="2800" b="1" u="sng">
              <a:solidFill>
                <a:schemeClr val="dk1"/>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2"/>
          <p:cNvSpPr txBox="1">
            <a:spLocks noGrp="1"/>
          </p:cNvSpPr>
          <p:nvPr>
            <p:ph type="title"/>
          </p:nvPr>
        </p:nvSpPr>
        <p:spPr>
          <a:xfrm>
            <a:off x="0" y="-126747"/>
            <a:ext cx="8229600" cy="9906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r>
              <a:rPr lang="en-US" sz="3200" b="1" u="sng" dirty="0"/>
              <a:t>4. Booking </a:t>
            </a:r>
            <a:endParaRPr sz="3200" b="1" u="sng"/>
          </a:p>
        </p:txBody>
      </p:sp>
      <p:sp>
        <p:nvSpPr>
          <p:cNvPr id="265" name="Google Shape;265;p42"/>
          <p:cNvSpPr txBox="1">
            <a:spLocks noGrp="1"/>
          </p:cNvSpPr>
          <p:nvPr>
            <p:ph type="body" idx="1"/>
          </p:nvPr>
        </p:nvSpPr>
        <p:spPr>
          <a:xfrm>
            <a:off x="1981200" y="1066800"/>
            <a:ext cx="8229600" cy="5486400"/>
          </a:xfrm>
          <a:prstGeom prst="rect">
            <a:avLst/>
          </a:prstGeom>
          <a:noFill/>
          <a:ln>
            <a:noFill/>
          </a:ln>
        </p:spPr>
        <p:txBody>
          <a:bodyPr spcFirstLastPara="1" wrap="square" lIns="91425" tIns="45700" rIns="91425" bIns="45700" anchor="t" anchorCtr="0">
            <a:noAutofit/>
          </a:bodyPr>
          <a:lstStyle/>
          <a:p>
            <a:pPr marL="0" lvl="0" indent="0" algn="l" rtl="0">
              <a:lnSpc>
                <a:spcPct val="70000"/>
              </a:lnSpc>
              <a:spcBef>
                <a:spcPts val="0"/>
              </a:spcBef>
              <a:spcAft>
                <a:spcPts val="0"/>
              </a:spcAft>
              <a:buClr>
                <a:srgbClr val="0070C0"/>
              </a:buClr>
              <a:buSzPts val="2775"/>
              <a:buNone/>
            </a:pPr>
            <a:r>
              <a:rPr lang="en-US" sz="2775" dirty="0">
                <a:solidFill>
                  <a:srgbClr val="0070C0"/>
                </a:solidFill>
              </a:rPr>
              <a:t>Input :-</a:t>
            </a:r>
            <a:r>
              <a:rPr lang="en-US" sz="2775" dirty="0"/>
              <a:t> </a:t>
            </a:r>
            <a:endParaRPr sz="2775"/>
          </a:p>
          <a:p>
            <a:pPr marL="228600" lvl="0" indent="-228600" algn="l" rtl="0">
              <a:lnSpc>
                <a:spcPct val="70000"/>
              </a:lnSpc>
              <a:spcBef>
                <a:spcPts val="1000"/>
              </a:spcBef>
              <a:spcAft>
                <a:spcPts val="0"/>
              </a:spcAft>
              <a:buClr>
                <a:schemeClr val="dk1"/>
              </a:buClr>
              <a:buSzPts val="2035"/>
              <a:buChar char="•"/>
            </a:pPr>
            <a:r>
              <a:rPr lang="en-US" sz="2035" dirty="0"/>
              <a:t>Selecting Services according client’s requirement.</a:t>
            </a:r>
            <a:endParaRPr/>
          </a:p>
          <a:p>
            <a:pPr marL="228600" lvl="0" indent="-228600" algn="l" rtl="0">
              <a:lnSpc>
                <a:spcPct val="70000"/>
              </a:lnSpc>
              <a:spcBef>
                <a:spcPts val="1000"/>
              </a:spcBef>
              <a:spcAft>
                <a:spcPts val="0"/>
              </a:spcAft>
              <a:buClr>
                <a:schemeClr val="dk1"/>
              </a:buClr>
              <a:buSzPts val="2035"/>
              <a:buChar char="•"/>
            </a:pPr>
            <a:r>
              <a:rPr lang="en-US" sz="2035" dirty="0"/>
              <a:t>Takes Request from selected services from service page according to client. </a:t>
            </a:r>
            <a:endParaRPr/>
          </a:p>
          <a:p>
            <a:pPr marL="228600" lvl="0" indent="-122872" algn="l" rtl="0">
              <a:lnSpc>
                <a:spcPct val="70000"/>
              </a:lnSpc>
              <a:spcBef>
                <a:spcPts val="1000"/>
              </a:spcBef>
              <a:spcAft>
                <a:spcPts val="0"/>
              </a:spcAft>
              <a:buClr>
                <a:schemeClr val="dk1"/>
              </a:buClr>
              <a:buSzPts val="1665"/>
              <a:buNone/>
            </a:pPr>
            <a:endParaRPr sz="1665"/>
          </a:p>
          <a:p>
            <a:pPr marL="0" lvl="0" indent="0" algn="l" rtl="0">
              <a:lnSpc>
                <a:spcPct val="70000"/>
              </a:lnSpc>
              <a:spcBef>
                <a:spcPts val="1000"/>
              </a:spcBef>
              <a:spcAft>
                <a:spcPts val="0"/>
              </a:spcAft>
              <a:buClr>
                <a:srgbClr val="0070C0"/>
              </a:buClr>
              <a:buSzPts val="2775"/>
              <a:buNone/>
            </a:pPr>
            <a:r>
              <a:rPr lang="en-US" sz="2775" dirty="0">
                <a:solidFill>
                  <a:srgbClr val="0070C0"/>
                </a:solidFill>
              </a:rPr>
              <a:t>Process :-</a:t>
            </a:r>
            <a:endParaRPr sz="2775">
              <a:solidFill>
                <a:srgbClr val="0070C0"/>
              </a:solidFill>
            </a:endParaRPr>
          </a:p>
          <a:p>
            <a:pPr marL="228600" lvl="0" indent="-228600" algn="l" rtl="0">
              <a:lnSpc>
                <a:spcPct val="70000"/>
              </a:lnSpc>
              <a:spcBef>
                <a:spcPts val="1000"/>
              </a:spcBef>
              <a:spcAft>
                <a:spcPts val="0"/>
              </a:spcAft>
              <a:buClr>
                <a:schemeClr val="dk1"/>
              </a:buClr>
              <a:buSzPts val="2035"/>
              <a:buChar char="•"/>
            </a:pPr>
            <a:r>
              <a:rPr lang="en-US" sz="2035" dirty="0"/>
              <a:t>Takes requests from service page of selected services </a:t>
            </a:r>
            <a:endParaRPr/>
          </a:p>
          <a:p>
            <a:pPr marL="228600" lvl="0" indent="-228600" algn="l" rtl="0">
              <a:lnSpc>
                <a:spcPct val="70000"/>
              </a:lnSpc>
              <a:spcBef>
                <a:spcPts val="1000"/>
              </a:spcBef>
              <a:spcAft>
                <a:spcPts val="0"/>
              </a:spcAft>
              <a:buClr>
                <a:schemeClr val="dk1"/>
              </a:buClr>
              <a:buSzPts val="2035"/>
              <a:buChar char="•"/>
            </a:pPr>
            <a:r>
              <a:rPr lang="en-US" sz="2035" dirty="0"/>
              <a:t>Process the request and convert into Booking by searching or finding the vehicle by system in the client’s required area. </a:t>
            </a:r>
            <a:endParaRPr/>
          </a:p>
          <a:p>
            <a:pPr marL="228600" lvl="0" indent="-228600" algn="l" rtl="0">
              <a:lnSpc>
                <a:spcPct val="70000"/>
              </a:lnSpc>
              <a:spcBef>
                <a:spcPts val="1000"/>
              </a:spcBef>
              <a:spcAft>
                <a:spcPts val="0"/>
              </a:spcAft>
              <a:buClr>
                <a:schemeClr val="dk1"/>
              </a:buClr>
              <a:buSzPts val="2035"/>
              <a:buChar char="•"/>
            </a:pPr>
            <a:r>
              <a:rPr lang="en-US" sz="2035" dirty="0"/>
              <a:t>Once system finds the vehicle or service, System will create a unique Booking id number and apply to client.</a:t>
            </a:r>
            <a:endParaRPr sz="2035"/>
          </a:p>
          <a:p>
            <a:pPr marL="228600" lvl="0" indent="-228600" algn="l" rtl="0">
              <a:lnSpc>
                <a:spcPct val="70000"/>
              </a:lnSpc>
              <a:spcBef>
                <a:spcPts val="1000"/>
              </a:spcBef>
              <a:spcAft>
                <a:spcPts val="0"/>
              </a:spcAft>
              <a:buClr>
                <a:schemeClr val="dk1"/>
              </a:buClr>
              <a:buSzPts val="2035"/>
              <a:buChar char="•"/>
            </a:pPr>
            <a:r>
              <a:rPr lang="en-US" sz="2035" dirty="0"/>
              <a:t> Request passes to Tracking page.</a:t>
            </a:r>
            <a:endParaRPr/>
          </a:p>
          <a:p>
            <a:pPr marL="228600" lvl="0" indent="-122872" algn="l" rtl="0">
              <a:lnSpc>
                <a:spcPct val="70000"/>
              </a:lnSpc>
              <a:spcBef>
                <a:spcPts val="1000"/>
              </a:spcBef>
              <a:spcAft>
                <a:spcPts val="0"/>
              </a:spcAft>
              <a:buClr>
                <a:schemeClr val="dk1"/>
              </a:buClr>
              <a:buSzPts val="1665"/>
              <a:buNone/>
            </a:pPr>
            <a:endParaRPr sz="1665"/>
          </a:p>
          <a:p>
            <a:pPr marL="0" lvl="0" indent="0" algn="l" rtl="0">
              <a:lnSpc>
                <a:spcPct val="70000"/>
              </a:lnSpc>
              <a:spcBef>
                <a:spcPts val="1000"/>
              </a:spcBef>
              <a:spcAft>
                <a:spcPts val="0"/>
              </a:spcAft>
              <a:buClr>
                <a:srgbClr val="0070C0"/>
              </a:buClr>
              <a:buSzPts val="2775"/>
              <a:buNone/>
            </a:pPr>
            <a:r>
              <a:rPr lang="en-US" sz="2775" dirty="0">
                <a:solidFill>
                  <a:srgbClr val="0070C0"/>
                </a:solidFill>
              </a:rPr>
              <a:t>Output :-</a:t>
            </a:r>
            <a:endParaRPr sz="2775">
              <a:solidFill>
                <a:srgbClr val="0070C0"/>
              </a:solidFill>
            </a:endParaRPr>
          </a:p>
          <a:p>
            <a:pPr marL="228600" lvl="0" indent="-228600" algn="l" rtl="0">
              <a:lnSpc>
                <a:spcPct val="70000"/>
              </a:lnSpc>
              <a:spcBef>
                <a:spcPts val="1000"/>
              </a:spcBef>
              <a:spcAft>
                <a:spcPts val="0"/>
              </a:spcAft>
              <a:buClr>
                <a:schemeClr val="dk1"/>
              </a:buClr>
              <a:buSzPts val="2035"/>
              <a:buChar char="•"/>
            </a:pPr>
            <a:r>
              <a:rPr lang="en-US" sz="2035" dirty="0"/>
              <a:t> Page shows the descriptive format of Booking . Such as Unique Booking id, working place, Machine owner’s contact details.</a:t>
            </a:r>
            <a:endParaRPr/>
          </a:p>
          <a:p>
            <a:pPr marL="0" lvl="0" indent="0" algn="l" rtl="0">
              <a:lnSpc>
                <a:spcPct val="70000"/>
              </a:lnSpc>
              <a:spcBef>
                <a:spcPts val="1000"/>
              </a:spcBef>
              <a:spcAft>
                <a:spcPts val="0"/>
              </a:spcAft>
              <a:buClr>
                <a:schemeClr val="dk1"/>
              </a:buClr>
              <a:buSzPts val="2035"/>
              <a:buNone/>
            </a:pPr>
            <a:r>
              <a:rPr lang="en-US" sz="2035" dirty="0"/>
              <a:t>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4"/>
          <p:cNvSpPr txBox="1">
            <a:spLocks noGrp="1"/>
          </p:cNvSpPr>
          <p:nvPr>
            <p:ph type="title"/>
          </p:nvPr>
        </p:nvSpPr>
        <p:spPr>
          <a:xfrm>
            <a:off x="34705" y="-76200"/>
            <a:ext cx="8229600" cy="1066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r>
              <a:rPr lang="en-US" sz="3200" b="1" u="sng" dirty="0"/>
              <a:t>5. Billing Section </a:t>
            </a:r>
            <a:endParaRPr sz="3200" b="1" u="sng"/>
          </a:p>
        </p:txBody>
      </p:sp>
      <p:sp>
        <p:nvSpPr>
          <p:cNvPr id="277" name="Google Shape;277;p44"/>
          <p:cNvSpPr txBox="1">
            <a:spLocks noGrp="1"/>
          </p:cNvSpPr>
          <p:nvPr>
            <p:ph type="body" idx="1"/>
          </p:nvPr>
        </p:nvSpPr>
        <p:spPr>
          <a:xfrm>
            <a:off x="743493" y="732110"/>
            <a:ext cx="10375200" cy="58215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70C0"/>
              </a:buClr>
              <a:buSzPts val="2400"/>
              <a:buNone/>
            </a:pPr>
            <a:r>
              <a:rPr lang="en-US" sz="2400">
                <a:solidFill>
                  <a:srgbClr val="0070C0"/>
                </a:solidFill>
              </a:rPr>
              <a:t>Input :-</a:t>
            </a:r>
            <a:endParaRPr sz="2400">
              <a:solidFill>
                <a:srgbClr val="0070C0"/>
              </a:solidFill>
            </a:endParaRPr>
          </a:p>
          <a:p>
            <a:pPr marL="228600" lvl="0" indent="-228600" algn="l" rtl="0">
              <a:lnSpc>
                <a:spcPct val="90000"/>
              </a:lnSpc>
              <a:spcBef>
                <a:spcPts val="1000"/>
              </a:spcBef>
              <a:spcAft>
                <a:spcPts val="0"/>
              </a:spcAft>
              <a:buClr>
                <a:schemeClr val="dk1"/>
              </a:buClr>
              <a:buSzPts val="1600"/>
              <a:buChar char="•"/>
            </a:pPr>
            <a:r>
              <a:rPr lang="en-US" sz="1600"/>
              <a:t>Once Work will be done, A request come from Tracking page, </a:t>
            </a:r>
            <a:endParaRPr/>
          </a:p>
          <a:p>
            <a:pPr marL="228600" lvl="0" indent="-228600" algn="l" rtl="0">
              <a:lnSpc>
                <a:spcPct val="90000"/>
              </a:lnSpc>
              <a:spcBef>
                <a:spcPts val="1000"/>
              </a:spcBef>
              <a:spcAft>
                <a:spcPts val="0"/>
              </a:spcAft>
              <a:buClr>
                <a:schemeClr val="dk1"/>
              </a:buClr>
              <a:buSzPts val="1600"/>
              <a:buChar char="•"/>
            </a:pPr>
            <a:r>
              <a:rPr lang="en-US" sz="1600"/>
              <a:t>On that request the Bill will be Generated respectively.</a:t>
            </a:r>
            <a:endParaRPr/>
          </a:p>
          <a:p>
            <a:pPr marL="228600" lvl="0" indent="-165100" algn="l" rtl="0">
              <a:lnSpc>
                <a:spcPct val="90000"/>
              </a:lnSpc>
              <a:spcBef>
                <a:spcPts val="1000"/>
              </a:spcBef>
              <a:spcAft>
                <a:spcPts val="0"/>
              </a:spcAft>
              <a:buClr>
                <a:schemeClr val="dk1"/>
              </a:buClr>
              <a:buSzPts val="1000"/>
              <a:buNone/>
            </a:pPr>
            <a:endParaRPr sz="1000"/>
          </a:p>
          <a:p>
            <a:pPr marL="0" lvl="0" indent="0" algn="l" rtl="0">
              <a:lnSpc>
                <a:spcPct val="90000"/>
              </a:lnSpc>
              <a:spcBef>
                <a:spcPts val="1000"/>
              </a:spcBef>
              <a:spcAft>
                <a:spcPts val="0"/>
              </a:spcAft>
              <a:buClr>
                <a:srgbClr val="0070C0"/>
              </a:buClr>
              <a:buSzPts val="2400"/>
              <a:buNone/>
            </a:pPr>
            <a:r>
              <a:rPr lang="en-US" sz="2400">
                <a:solidFill>
                  <a:srgbClr val="0070C0"/>
                </a:solidFill>
              </a:rPr>
              <a:t>Process :-</a:t>
            </a:r>
            <a:endParaRPr sz="2400">
              <a:solidFill>
                <a:srgbClr val="0070C0"/>
              </a:solidFill>
            </a:endParaRPr>
          </a:p>
          <a:p>
            <a:pPr marL="228600" lvl="0" indent="-228600" algn="l" rtl="0">
              <a:lnSpc>
                <a:spcPct val="90000"/>
              </a:lnSpc>
              <a:spcBef>
                <a:spcPts val="1000"/>
              </a:spcBef>
              <a:spcAft>
                <a:spcPts val="0"/>
              </a:spcAft>
              <a:buClr>
                <a:schemeClr val="dk1"/>
              </a:buClr>
              <a:buSzPts val="1600"/>
              <a:buChar char="•"/>
            </a:pPr>
            <a:r>
              <a:rPr lang="en-US" sz="1600"/>
              <a:t>Requests give command to system that Calculate the amount according to the working hour of machine or Construction vehicle.</a:t>
            </a:r>
            <a:endParaRPr/>
          </a:p>
          <a:p>
            <a:pPr marL="228600" lvl="0" indent="-228600" algn="l" rtl="0">
              <a:lnSpc>
                <a:spcPct val="90000"/>
              </a:lnSpc>
              <a:spcBef>
                <a:spcPts val="1000"/>
              </a:spcBef>
              <a:spcAft>
                <a:spcPts val="0"/>
              </a:spcAft>
              <a:buClr>
                <a:schemeClr val="dk1"/>
              </a:buClr>
              <a:buSzPts val="1600"/>
              <a:buChar char="•"/>
            </a:pPr>
            <a:r>
              <a:rPr lang="en-US" sz="1600"/>
              <a:t>Now will be calculate according on client’s unique Booking id number, exact amount of working hours, working place, Hiring time, Machine Service charge etc.</a:t>
            </a:r>
            <a:endParaRPr/>
          </a:p>
          <a:p>
            <a:pPr marL="228600" lvl="0" indent="-228600" algn="l" rtl="0">
              <a:lnSpc>
                <a:spcPct val="90000"/>
              </a:lnSpc>
              <a:spcBef>
                <a:spcPts val="1000"/>
              </a:spcBef>
              <a:spcAft>
                <a:spcPts val="0"/>
              </a:spcAft>
              <a:buClr>
                <a:schemeClr val="dk1"/>
              </a:buClr>
              <a:buSzPts val="1600"/>
              <a:buChar char="•"/>
            </a:pPr>
            <a:r>
              <a:rPr lang="en-US" sz="1600"/>
              <a:t>Once all calculation will be done then the bill will be given to client’s mail and on its whatsapp number as pdf format. </a:t>
            </a:r>
            <a:endParaRPr/>
          </a:p>
          <a:p>
            <a:pPr marL="228600" lvl="0" indent="-228600" algn="l" rtl="0">
              <a:lnSpc>
                <a:spcPct val="90000"/>
              </a:lnSpc>
              <a:spcBef>
                <a:spcPts val="1000"/>
              </a:spcBef>
              <a:spcAft>
                <a:spcPts val="0"/>
              </a:spcAft>
              <a:buClr>
                <a:schemeClr val="dk1"/>
              </a:buClr>
              <a:buSzPts val="1600"/>
              <a:buChar char="•"/>
            </a:pPr>
            <a:r>
              <a:rPr lang="en-US" sz="1600"/>
              <a:t>Payment will be accepted as online Such As RTGS/NEFT, Online payment method like paytm, phonepay, mobikwik, BHIM UPI.</a:t>
            </a:r>
            <a:endParaRPr/>
          </a:p>
          <a:p>
            <a:pPr marL="228600" lvl="0" indent="-228600" algn="l" rtl="0">
              <a:lnSpc>
                <a:spcPct val="90000"/>
              </a:lnSpc>
              <a:spcBef>
                <a:spcPts val="1000"/>
              </a:spcBef>
              <a:spcAft>
                <a:spcPts val="0"/>
              </a:spcAft>
              <a:buClr>
                <a:schemeClr val="dk1"/>
              </a:buClr>
              <a:buSzPts val="1600"/>
              <a:buChar char="•"/>
            </a:pPr>
            <a:r>
              <a:rPr lang="en-US" sz="1600"/>
              <a:t>If client wants to pay cash so he can pay to our person it maybe Machine Operator or cash collector this person send from project’s headoffice</a:t>
            </a:r>
            <a:r>
              <a:rPr lang="en-US" sz="1800"/>
              <a:t>.</a:t>
            </a:r>
            <a:endParaRPr/>
          </a:p>
          <a:p>
            <a:pPr marL="228600" lvl="0" indent="-171450" algn="l" rtl="0">
              <a:lnSpc>
                <a:spcPct val="90000"/>
              </a:lnSpc>
              <a:spcBef>
                <a:spcPts val="1000"/>
              </a:spcBef>
              <a:spcAft>
                <a:spcPts val="0"/>
              </a:spcAft>
              <a:buClr>
                <a:schemeClr val="dk1"/>
              </a:buClr>
              <a:buSzPts val="900"/>
              <a:buNone/>
            </a:pPr>
            <a:endParaRPr sz="900"/>
          </a:p>
          <a:p>
            <a:pPr marL="0" lvl="0" indent="0" algn="l" rtl="0">
              <a:lnSpc>
                <a:spcPct val="90000"/>
              </a:lnSpc>
              <a:spcBef>
                <a:spcPts val="1000"/>
              </a:spcBef>
              <a:spcAft>
                <a:spcPts val="0"/>
              </a:spcAft>
              <a:buClr>
                <a:srgbClr val="0070C0"/>
              </a:buClr>
              <a:buSzPts val="2400"/>
              <a:buNone/>
            </a:pPr>
            <a:r>
              <a:rPr lang="en-US" sz="2400">
                <a:solidFill>
                  <a:srgbClr val="0070C0"/>
                </a:solidFill>
              </a:rPr>
              <a:t>Output :-</a:t>
            </a:r>
            <a:endParaRPr sz="2400">
              <a:solidFill>
                <a:srgbClr val="0070C0"/>
              </a:solidFill>
            </a:endParaRPr>
          </a:p>
          <a:p>
            <a:pPr marL="228600" lvl="0" indent="-228600" algn="l" rtl="0">
              <a:lnSpc>
                <a:spcPct val="90000"/>
              </a:lnSpc>
              <a:spcBef>
                <a:spcPts val="1000"/>
              </a:spcBef>
              <a:spcAft>
                <a:spcPts val="0"/>
              </a:spcAft>
              <a:buClr>
                <a:schemeClr val="dk1"/>
              </a:buClr>
              <a:buSzPts val="1600"/>
              <a:buChar char="•"/>
            </a:pPr>
            <a:r>
              <a:rPr lang="en-US" sz="1600"/>
              <a:t>Now  bill will be generated by system according  to system’s calculation and provided to Client’s email and whatsapp number then pay via Online platform or Bank transfer.</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45"/>
          <p:cNvSpPr txBox="1">
            <a:spLocks noGrp="1"/>
          </p:cNvSpPr>
          <p:nvPr>
            <p:ph type="title"/>
          </p:nvPr>
        </p:nvSpPr>
        <p:spPr>
          <a:xfrm>
            <a:off x="34705" y="-280658"/>
            <a:ext cx="8229600" cy="1219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r>
              <a:rPr lang="en-US" sz="3200" b="1" u="sng" dirty="0"/>
              <a:t>6. Feedback </a:t>
            </a:r>
            <a:endParaRPr sz="3200" b="1" u="sng"/>
          </a:p>
        </p:txBody>
      </p:sp>
      <p:sp>
        <p:nvSpPr>
          <p:cNvPr id="283" name="Google Shape;283;p45"/>
          <p:cNvSpPr txBox="1">
            <a:spLocks noGrp="1"/>
          </p:cNvSpPr>
          <p:nvPr>
            <p:ph type="body" idx="1"/>
          </p:nvPr>
        </p:nvSpPr>
        <p:spPr>
          <a:xfrm>
            <a:off x="1981200" y="1066801"/>
            <a:ext cx="8229600" cy="50593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70C0"/>
              </a:buClr>
              <a:buSzPts val="2800"/>
              <a:buNone/>
            </a:pPr>
            <a:r>
              <a:rPr lang="en-US">
                <a:solidFill>
                  <a:srgbClr val="0070C0"/>
                </a:solidFill>
              </a:rPr>
              <a:t>Input :-</a:t>
            </a:r>
            <a:endParaRPr>
              <a:solidFill>
                <a:srgbClr val="0070C0"/>
              </a:solidFill>
            </a:endParaRPr>
          </a:p>
          <a:p>
            <a:pPr marL="228600" lvl="0" indent="-228600" algn="l" rtl="0">
              <a:lnSpc>
                <a:spcPct val="90000"/>
              </a:lnSpc>
              <a:spcBef>
                <a:spcPts val="1000"/>
              </a:spcBef>
              <a:spcAft>
                <a:spcPts val="0"/>
              </a:spcAft>
              <a:buClr>
                <a:schemeClr val="dk1"/>
              </a:buClr>
              <a:buSzPts val="2000"/>
              <a:buChar char="•"/>
            </a:pPr>
            <a:r>
              <a:rPr lang="en-US" sz="2000"/>
              <a:t>Giving rating according to our work via Client rating mail.</a:t>
            </a:r>
            <a:endParaRPr/>
          </a:p>
          <a:p>
            <a:pPr marL="228600" lvl="0" indent="-228600" algn="l" rtl="0">
              <a:lnSpc>
                <a:spcPct val="90000"/>
              </a:lnSpc>
              <a:spcBef>
                <a:spcPts val="1000"/>
              </a:spcBef>
              <a:spcAft>
                <a:spcPts val="0"/>
              </a:spcAft>
              <a:buClr>
                <a:schemeClr val="dk1"/>
              </a:buClr>
              <a:buSzPts val="2000"/>
              <a:buChar char="•"/>
            </a:pPr>
            <a:r>
              <a:rPr lang="en-US" sz="2000"/>
              <a:t>Giving client’s suggestion section via suggestion support mail. </a:t>
            </a:r>
            <a:endParaRPr/>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rgbClr val="0070C0"/>
              </a:buClr>
              <a:buSzPts val="2800"/>
              <a:buNone/>
            </a:pPr>
            <a:r>
              <a:rPr lang="en-US">
                <a:solidFill>
                  <a:srgbClr val="0070C0"/>
                </a:solidFill>
              </a:rPr>
              <a:t>Process :-</a:t>
            </a:r>
            <a:endParaRPr>
              <a:solidFill>
                <a:srgbClr val="0070C0"/>
              </a:solidFill>
            </a:endParaRPr>
          </a:p>
          <a:p>
            <a:pPr marL="228600" lvl="0" indent="-228600" algn="l" rtl="0">
              <a:lnSpc>
                <a:spcPct val="90000"/>
              </a:lnSpc>
              <a:spcBef>
                <a:spcPts val="1000"/>
              </a:spcBef>
              <a:spcAft>
                <a:spcPts val="0"/>
              </a:spcAft>
              <a:buClr>
                <a:schemeClr val="dk1"/>
              </a:buClr>
              <a:buSzPts val="2000"/>
              <a:buChar char="•"/>
            </a:pPr>
            <a:r>
              <a:rPr lang="en-US" sz="2000"/>
              <a:t>Once payment done by client the system will send a Client rating mail and Suggestion mail to client’s mail and whatsapp number.</a:t>
            </a:r>
            <a:endParaRPr/>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rgbClr val="0070C0"/>
              </a:buClr>
              <a:buSzPts val="2800"/>
              <a:buNone/>
            </a:pPr>
            <a:r>
              <a:rPr lang="en-US">
                <a:solidFill>
                  <a:srgbClr val="0070C0"/>
                </a:solidFill>
              </a:rPr>
              <a:t>Output :-</a:t>
            </a:r>
            <a:endParaRPr>
              <a:solidFill>
                <a:srgbClr val="0070C0"/>
              </a:solidFill>
            </a:endParaRPr>
          </a:p>
          <a:p>
            <a:pPr marL="228600" lvl="0" indent="-228600" algn="l" rtl="0">
              <a:lnSpc>
                <a:spcPct val="90000"/>
              </a:lnSpc>
              <a:spcBef>
                <a:spcPts val="1000"/>
              </a:spcBef>
              <a:spcAft>
                <a:spcPts val="0"/>
              </a:spcAft>
              <a:buClr>
                <a:schemeClr val="dk1"/>
              </a:buClr>
              <a:buSzPts val="2000"/>
              <a:buChar char="•"/>
            </a:pPr>
            <a:r>
              <a:rPr lang="en-US" sz="2000"/>
              <a:t>Page’s main functionality is feedback mail and suggestion mail will be sent to client’s registered mail and  whatsapp number.</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6"/>
          <p:cNvSpPr txBox="1">
            <a:spLocks noGrp="1"/>
          </p:cNvSpPr>
          <p:nvPr>
            <p:ph type="title"/>
          </p:nvPr>
        </p:nvSpPr>
        <p:spPr>
          <a:xfrm>
            <a:off x="122976" y="58292"/>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Calibri"/>
              <a:buNone/>
            </a:pPr>
            <a:r>
              <a:rPr lang="en-US" sz="4000" b="1" u="sng"/>
              <a:t>Context Level DFD</a:t>
            </a:r>
            <a:endParaRPr sz="4000" b="1" u="sng"/>
          </a:p>
        </p:txBody>
      </p:sp>
      <p:sp>
        <p:nvSpPr>
          <p:cNvPr id="289" name="Google Shape;289;p46"/>
          <p:cNvSpPr/>
          <p:nvPr/>
        </p:nvSpPr>
        <p:spPr>
          <a:xfrm>
            <a:off x="895003" y="2197110"/>
            <a:ext cx="1854438" cy="591084"/>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Client</a:t>
            </a:r>
            <a:endParaRPr sz="1800" b="0" i="0" u="none" strike="noStrike" cap="none">
              <a:solidFill>
                <a:schemeClr val="lt1"/>
              </a:solidFill>
              <a:latin typeface="Calibri"/>
              <a:ea typeface="Calibri"/>
              <a:cs typeface="Calibri"/>
              <a:sym typeface="Calibri"/>
            </a:endParaRPr>
          </a:p>
        </p:txBody>
      </p:sp>
      <p:sp>
        <p:nvSpPr>
          <p:cNvPr id="290" name="Google Shape;290;p46"/>
          <p:cNvSpPr/>
          <p:nvPr/>
        </p:nvSpPr>
        <p:spPr>
          <a:xfrm>
            <a:off x="9050895" y="5454482"/>
            <a:ext cx="2158525" cy="591084"/>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800"/>
              <a:buFont typeface="Calibri"/>
              <a:buNone/>
            </a:pPr>
            <a:r>
              <a:rPr lang="en-US" sz="1800" dirty="0">
                <a:solidFill>
                  <a:schemeClr val="lt1"/>
                </a:solidFill>
                <a:latin typeface="Calibri"/>
                <a:ea typeface="Calibri"/>
                <a:cs typeface="Calibri"/>
                <a:sym typeface="Calibri"/>
              </a:rPr>
              <a:t>  Admin</a:t>
            </a:r>
            <a:endParaRPr sz="1800" b="0" i="0" u="none" strike="noStrike" cap="none">
              <a:solidFill>
                <a:schemeClr val="lt1"/>
              </a:solidFill>
              <a:latin typeface="Calibri"/>
              <a:ea typeface="Calibri"/>
              <a:cs typeface="Calibri"/>
              <a:sym typeface="Calibri"/>
            </a:endParaRPr>
          </a:p>
        </p:txBody>
      </p:sp>
      <p:sp>
        <p:nvSpPr>
          <p:cNvPr id="291" name="Google Shape;291;p46"/>
          <p:cNvSpPr txBox="1"/>
          <p:nvPr/>
        </p:nvSpPr>
        <p:spPr>
          <a:xfrm>
            <a:off x="9396917" y="1601035"/>
            <a:ext cx="598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800"/>
              <a:buFont typeface="Calibri"/>
              <a:buNone/>
            </a:pPr>
            <a:r>
              <a:rPr lang="en-US" sz="1800" b="0" i="0" u="none" strike="noStrike" cap="none">
                <a:solidFill>
                  <a:schemeClr val="lt1"/>
                </a:solidFill>
                <a:latin typeface="Calibri"/>
                <a:ea typeface="Calibri"/>
                <a:cs typeface="Calibri"/>
                <a:sym typeface="Calibri"/>
              </a:rPr>
              <a:t>0</a:t>
            </a:r>
            <a:endParaRPr sz="1800">
              <a:solidFill>
                <a:schemeClr val="lt1"/>
              </a:solidFill>
              <a:latin typeface="Calibri"/>
              <a:ea typeface="Calibri"/>
              <a:cs typeface="Calibri"/>
              <a:sym typeface="Calibri"/>
            </a:endParaRPr>
          </a:p>
        </p:txBody>
      </p:sp>
      <p:sp>
        <p:nvSpPr>
          <p:cNvPr id="292" name="Google Shape;292;p46"/>
          <p:cNvSpPr txBox="1"/>
          <p:nvPr/>
        </p:nvSpPr>
        <p:spPr>
          <a:xfrm>
            <a:off x="7380341" y="3883762"/>
            <a:ext cx="2105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Request for vehicle</a:t>
            </a:r>
            <a:endParaRPr sz="1800">
              <a:solidFill>
                <a:schemeClr val="dk1"/>
              </a:solidFill>
              <a:latin typeface="Calibri"/>
              <a:ea typeface="Calibri"/>
              <a:cs typeface="Calibri"/>
              <a:sym typeface="Calibri"/>
            </a:endParaRPr>
          </a:p>
        </p:txBody>
      </p:sp>
      <p:cxnSp>
        <p:nvCxnSpPr>
          <p:cNvPr id="293" name="Google Shape;293;p46"/>
          <p:cNvCxnSpPr>
            <a:stCxn id="294" idx="1"/>
            <a:endCxn id="289" idx="2"/>
          </p:cNvCxnSpPr>
          <p:nvPr/>
        </p:nvCxnSpPr>
        <p:spPr>
          <a:xfrm rot="10800000">
            <a:off x="1822258" y="2788162"/>
            <a:ext cx="3187800" cy="1464900"/>
          </a:xfrm>
          <a:prstGeom prst="bentConnector2">
            <a:avLst/>
          </a:prstGeom>
          <a:noFill/>
          <a:ln w="31750" cap="flat" cmpd="sng">
            <a:solidFill>
              <a:schemeClr val="dk1"/>
            </a:solidFill>
            <a:prstDash val="solid"/>
            <a:miter lim="800000"/>
            <a:headEnd type="none" w="sm" len="sm"/>
            <a:tailEnd type="triangle" w="med" len="med"/>
          </a:ln>
        </p:spPr>
      </p:cxnSp>
      <p:cxnSp>
        <p:nvCxnSpPr>
          <p:cNvPr id="295" name="Google Shape;295;p46"/>
          <p:cNvCxnSpPr>
            <a:stCxn id="290" idx="1"/>
            <a:endCxn id="294" idx="2"/>
          </p:cNvCxnSpPr>
          <p:nvPr/>
        </p:nvCxnSpPr>
        <p:spPr>
          <a:xfrm rot="10800000">
            <a:off x="5986995" y="5180324"/>
            <a:ext cx="3063900" cy="569700"/>
          </a:xfrm>
          <a:prstGeom prst="bentConnector2">
            <a:avLst/>
          </a:prstGeom>
          <a:noFill/>
          <a:ln w="31750" cap="flat" cmpd="sng">
            <a:solidFill>
              <a:schemeClr val="dk1"/>
            </a:solidFill>
            <a:prstDash val="solid"/>
            <a:miter lim="800000"/>
            <a:headEnd type="none" w="sm" len="sm"/>
            <a:tailEnd type="triangle" w="med" len="med"/>
          </a:ln>
        </p:spPr>
      </p:cxnSp>
      <p:cxnSp>
        <p:nvCxnSpPr>
          <p:cNvPr id="296" name="Google Shape;296;p46"/>
          <p:cNvCxnSpPr>
            <a:stCxn id="294" idx="3"/>
            <a:endCxn id="290" idx="0"/>
          </p:cNvCxnSpPr>
          <p:nvPr/>
        </p:nvCxnSpPr>
        <p:spPr>
          <a:xfrm>
            <a:off x="6963844" y="4253062"/>
            <a:ext cx="3166200" cy="1201500"/>
          </a:xfrm>
          <a:prstGeom prst="bentConnector2">
            <a:avLst/>
          </a:prstGeom>
          <a:noFill/>
          <a:ln w="31750" cap="flat" cmpd="sng">
            <a:solidFill>
              <a:schemeClr val="dk1"/>
            </a:solidFill>
            <a:prstDash val="solid"/>
            <a:miter lim="800000"/>
            <a:headEnd type="none" w="sm" len="sm"/>
            <a:tailEnd type="triangle" w="med" len="med"/>
          </a:ln>
        </p:spPr>
      </p:cxnSp>
      <p:sp>
        <p:nvSpPr>
          <p:cNvPr id="297" name="Google Shape;297;p46"/>
          <p:cNvSpPr txBox="1"/>
          <p:nvPr/>
        </p:nvSpPr>
        <p:spPr>
          <a:xfrm>
            <a:off x="2064035" y="3868798"/>
            <a:ext cx="2113143"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Response for vehicle</a:t>
            </a:r>
            <a:endParaRPr sz="1800">
              <a:solidFill>
                <a:schemeClr val="dk1"/>
              </a:solidFill>
              <a:latin typeface="Calibri"/>
              <a:ea typeface="Calibri"/>
              <a:cs typeface="Calibri"/>
              <a:sym typeface="Calibri"/>
            </a:endParaRPr>
          </a:p>
        </p:txBody>
      </p:sp>
      <p:cxnSp>
        <p:nvCxnSpPr>
          <p:cNvPr id="298" name="Google Shape;298;p46"/>
          <p:cNvCxnSpPr>
            <a:stCxn id="289" idx="3"/>
            <a:endCxn id="294" idx="0"/>
          </p:cNvCxnSpPr>
          <p:nvPr/>
        </p:nvCxnSpPr>
        <p:spPr>
          <a:xfrm>
            <a:off x="2749441" y="2492652"/>
            <a:ext cx="3237600" cy="833400"/>
          </a:xfrm>
          <a:prstGeom prst="bentConnector2">
            <a:avLst/>
          </a:prstGeom>
          <a:noFill/>
          <a:ln w="31750" cap="flat" cmpd="sng">
            <a:solidFill>
              <a:schemeClr val="dk1"/>
            </a:solidFill>
            <a:prstDash val="solid"/>
            <a:miter lim="800000"/>
            <a:headEnd type="none" w="sm" len="sm"/>
            <a:tailEnd type="triangle" w="med" len="med"/>
          </a:ln>
        </p:spPr>
      </p:cxnSp>
      <p:sp>
        <p:nvSpPr>
          <p:cNvPr id="299" name="Google Shape;299;p46"/>
          <p:cNvSpPr txBox="1"/>
          <p:nvPr/>
        </p:nvSpPr>
        <p:spPr>
          <a:xfrm>
            <a:off x="6380508" y="5349208"/>
            <a:ext cx="2113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Response for vehicle</a:t>
            </a:r>
            <a:endParaRPr sz="1800">
              <a:solidFill>
                <a:schemeClr val="dk1"/>
              </a:solidFill>
              <a:latin typeface="Calibri"/>
              <a:ea typeface="Calibri"/>
              <a:cs typeface="Calibri"/>
              <a:sym typeface="Calibri"/>
            </a:endParaRPr>
          </a:p>
        </p:txBody>
      </p:sp>
      <p:sp>
        <p:nvSpPr>
          <p:cNvPr id="300" name="Google Shape;300;p46"/>
          <p:cNvSpPr txBox="1"/>
          <p:nvPr/>
        </p:nvSpPr>
        <p:spPr>
          <a:xfrm>
            <a:off x="3261654" y="2086426"/>
            <a:ext cx="210572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Request for vehicle</a:t>
            </a:r>
            <a:endParaRPr sz="1800">
              <a:solidFill>
                <a:schemeClr val="dk1"/>
              </a:solidFill>
              <a:latin typeface="Calibri"/>
              <a:ea typeface="Calibri"/>
              <a:cs typeface="Calibri"/>
              <a:sym typeface="Calibri"/>
            </a:endParaRPr>
          </a:p>
        </p:txBody>
      </p:sp>
      <p:sp>
        <p:nvSpPr>
          <p:cNvPr id="294" name="Google Shape;294;p46"/>
          <p:cNvSpPr/>
          <p:nvPr/>
        </p:nvSpPr>
        <p:spPr>
          <a:xfrm>
            <a:off x="5010058" y="3325926"/>
            <a:ext cx="1953786" cy="1854272"/>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a:p>
            <a:pPr marL="0" marR="0" lvl="0" indent="0" algn="ctr" rtl="0">
              <a:spcBef>
                <a:spcPts val="0"/>
              </a:spcBef>
              <a:spcAft>
                <a:spcPts val="0"/>
              </a:spcAft>
              <a:buNone/>
            </a:pPr>
            <a:endParaRPr sz="1800">
              <a:solidFill>
                <a:schemeClr val="lt1"/>
              </a:solidFill>
              <a:latin typeface="Calibri"/>
              <a:ea typeface="Calibri"/>
              <a:cs typeface="Calibri"/>
              <a:sym typeface="Calibri"/>
            </a:endParaRPr>
          </a:p>
          <a:p>
            <a:pPr marL="0" marR="0" lvl="0" indent="0" algn="ctr" rtl="0">
              <a:spcBef>
                <a:spcPts val="0"/>
              </a:spcBef>
              <a:spcAft>
                <a:spcPts val="0"/>
              </a:spcAft>
              <a:buNone/>
            </a:pPr>
            <a:r>
              <a:rPr lang="en-US" sz="1800">
                <a:solidFill>
                  <a:schemeClr val="lt1"/>
                </a:solidFill>
                <a:latin typeface="Calibri"/>
                <a:ea typeface="Calibri"/>
                <a:cs typeface="Calibri"/>
                <a:sym typeface="Calibri"/>
              </a:rPr>
              <a:t>E-Construction Service</a:t>
            </a:r>
            <a:endParaRPr/>
          </a:p>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301" name="Google Shape;301;p46"/>
          <p:cNvCxnSpPr/>
          <p:nvPr/>
        </p:nvCxnSpPr>
        <p:spPr>
          <a:xfrm rot="10800000" flipH="1">
            <a:off x="5010058" y="3744227"/>
            <a:ext cx="1953786" cy="9626"/>
          </a:xfrm>
          <a:prstGeom prst="straightConnector1">
            <a:avLst/>
          </a:prstGeom>
          <a:noFill/>
          <a:ln w="31750" cap="flat" cmpd="sng">
            <a:solidFill>
              <a:schemeClr val="dk1"/>
            </a:solidFill>
            <a:prstDash val="solid"/>
            <a:miter lim="800000"/>
            <a:headEnd type="none" w="sm" len="sm"/>
            <a:tailEnd type="none" w="sm" len="sm"/>
          </a:ln>
        </p:spPr>
      </p:cxnSp>
      <p:sp>
        <p:nvSpPr>
          <p:cNvPr id="302" name="Google Shape;302;p46"/>
          <p:cNvSpPr txBox="1"/>
          <p:nvPr/>
        </p:nvSpPr>
        <p:spPr>
          <a:xfrm>
            <a:off x="5842938" y="3403350"/>
            <a:ext cx="284052" cy="307777"/>
          </a:xfrm>
          <a:prstGeom prst="rect">
            <a:avLst/>
          </a:prstGeom>
          <a:solidFill>
            <a:schemeClr val="accent1">
              <a:alpha val="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0</a:t>
            </a:r>
            <a:endParaRPr sz="1800">
              <a:solidFill>
                <a:schemeClr val="lt1"/>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7"/>
          <p:cNvSpPr txBox="1">
            <a:spLocks noGrp="1"/>
          </p:cNvSpPr>
          <p:nvPr>
            <p:ph type="title"/>
          </p:nvPr>
        </p:nvSpPr>
        <p:spPr>
          <a:xfrm>
            <a:off x="70074" y="-116327"/>
            <a:ext cx="10515600" cy="991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Calibri"/>
              <a:buNone/>
            </a:pPr>
            <a:r>
              <a:rPr lang="en-US" sz="4000" b="1" u="sng" baseline="30000" dirty="0"/>
              <a:t>1st</a:t>
            </a:r>
            <a:r>
              <a:rPr lang="en-US" sz="4000" b="1" u="sng" dirty="0"/>
              <a:t> Level DFD</a:t>
            </a:r>
            <a:endParaRPr sz="4000" b="1" u="sng"/>
          </a:p>
        </p:txBody>
      </p:sp>
      <p:sp>
        <p:nvSpPr>
          <p:cNvPr id="308" name="Google Shape;308;p47"/>
          <p:cNvSpPr/>
          <p:nvPr/>
        </p:nvSpPr>
        <p:spPr>
          <a:xfrm>
            <a:off x="888763" y="1392964"/>
            <a:ext cx="1444239" cy="427290"/>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Client</a:t>
            </a:r>
            <a:endParaRPr sz="1800">
              <a:solidFill>
                <a:schemeClr val="dk1"/>
              </a:solidFill>
              <a:latin typeface="Calibri"/>
              <a:ea typeface="Calibri"/>
              <a:cs typeface="Calibri"/>
              <a:sym typeface="Calibri"/>
            </a:endParaRPr>
          </a:p>
        </p:txBody>
      </p:sp>
      <p:sp>
        <p:nvSpPr>
          <p:cNvPr id="309" name="Google Shape;309;p47"/>
          <p:cNvSpPr/>
          <p:nvPr/>
        </p:nvSpPr>
        <p:spPr>
          <a:xfrm>
            <a:off x="10354740" y="1319927"/>
            <a:ext cx="1647960" cy="605128"/>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400"/>
              <a:buFont typeface="Calibri"/>
              <a:buNone/>
            </a:pPr>
            <a:r>
              <a:rPr lang="en-US" sz="1600" dirty="0">
                <a:solidFill>
                  <a:schemeClr val="lt1"/>
                </a:solidFill>
                <a:latin typeface="Calibri"/>
                <a:ea typeface="Calibri"/>
                <a:cs typeface="Calibri"/>
                <a:sym typeface="Calibri"/>
              </a:rPr>
              <a:t>Admin</a:t>
            </a:r>
            <a:endParaRPr sz="1600">
              <a:solidFill>
                <a:schemeClr val="lt1"/>
              </a:solidFill>
              <a:latin typeface="Calibri"/>
              <a:ea typeface="Calibri"/>
              <a:cs typeface="Calibri"/>
              <a:sym typeface="Calibri"/>
            </a:endParaRPr>
          </a:p>
        </p:txBody>
      </p:sp>
      <p:cxnSp>
        <p:nvCxnSpPr>
          <p:cNvPr id="310" name="Google Shape;310;p47"/>
          <p:cNvCxnSpPr>
            <a:stCxn id="308" idx="2"/>
            <a:endCxn id="311" idx="1"/>
          </p:cNvCxnSpPr>
          <p:nvPr/>
        </p:nvCxnSpPr>
        <p:spPr>
          <a:xfrm rot="-5400000" flipH="1">
            <a:off x="2443682" y="987454"/>
            <a:ext cx="1756800" cy="3422400"/>
          </a:xfrm>
          <a:prstGeom prst="bentConnector2">
            <a:avLst/>
          </a:prstGeom>
          <a:noFill/>
          <a:ln w="31750" cap="flat" cmpd="sng">
            <a:solidFill>
              <a:schemeClr val="dk1"/>
            </a:solidFill>
            <a:prstDash val="solid"/>
            <a:miter lim="800000"/>
            <a:headEnd type="none" w="sm" len="sm"/>
            <a:tailEnd type="triangle" w="med" len="med"/>
          </a:ln>
        </p:spPr>
      </p:cxnSp>
      <p:cxnSp>
        <p:nvCxnSpPr>
          <p:cNvPr id="312" name="Google Shape;312;p47"/>
          <p:cNvCxnSpPr>
            <a:endCxn id="313" idx="1"/>
          </p:cNvCxnSpPr>
          <p:nvPr/>
        </p:nvCxnSpPr>
        <p:spPr>
          <a:xfrm>
            <a:off x="1211373" y="1820287"/>
            <a:ext cx="3824400" cy="3823200"/>
          </a:xfrm>
          <a:prstGeom prst="bentConnector3">
            <a:avLst>
              <a:gd name="adj1" fmla="val 63"/>
            </a:avLst>
          </a:prstGeom>
          <a:noFill/>
          <a:ln w="31750" cap="flat" cmpd="sng">
            <a:solidFill>
              <a:schemeClr val="dk1"/>
            </a:solidFill>
            <a:prstDash val="solid"/>
            <a:miter lim="800000"/>
            <a:headEnd type="none" w="sm" len="sm"/>
            <a:tailEnd type="triangle" w="med" len="med"/>
          </a:ln>
        </p:spPr>
      </p:cxnSp>
      <p:cxnSp>
        <p:nvCxnSpPr>
          <p:cNvPr id="314" name="Google Shape;314;p47"/>
          <p:cNvCxnSpPr>
            <a:stCxn id="308" idx="3"/>
            <a:endCxn id="315" idx="1"/>
          </p:cNvCxnSpPr>
          <p:nvPr/>
        </p:nvCxnSpPr>
        <p:spPr>
          <a:xfrm>
            <a:off x="2333002" y="1606609"/>
            <a:ext cx="2793900" cy="14100"/>
          </a:xfrm>
          <a:prstGeom prst="straightConnector1">
            <a:avLst/>
          </a:prstGeom>
          <a:noFill/>
          <a:ln w="31750" cap="flat" cmpd="sng">
            <a:solidFill>
              <a:schemeClr val="dk1"/>
            </a:solidFill>
            <a:prstDash val="solid"/>
            <a:miter lim="800000"/>
            <a:headEnd type="none" w="sm" len="sm"/>
            <a:tailEnd type="triangle" w="med" len="med"/>
          </a:ln>
        </p:spPr>
      </p:cxnSp>
      <p:sp>
        <p:nvSpPr>
          <p:cNvPr id="316" name="Google Shape;316;p47"/>
          <p:cNvSpPr txBox="1"/>
          <p:nvPr/>
        </p:nvSpPr>
        <p:spPr>
          <a:xfrm>
            <a:off x="2682666" y="1237275"/>
            <a:ext cx="1736934"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dirty="0">
                <a:solidFill>
                  <a:schemeClr val="dk1"/>
                </a:solidFill>
                <a:latin typeface="Calibri"/>
                <a:ea typeface="Calibri"/>
                <a:cs typeface="Calibri"/>
                <a:sym typeface="Calibri"/>
              </a:rPr>
              <a:t>Login/Register</a:t>
            </a:r>
            <a:endParaRPr sz="1800">
              <a:solidFill>
                <a:schemeClr val="dk1"/>
              </a:solidFill>
              <a:latin typeface="Calibri"/>
              <a:ea typeface="Calibri"/>
              <a:cs typeface="Calibri"/>
              <a:sym typeface="Calibri"/>
            </a:endParaRPr>
          </a:p>
        </p:txBody>
      </p:sp>
      <p:sp>
        <p:nvSpPr>
          <p:cNvPr id="317" name="Google Shape;317;p47"/>
          <p:cNvSpPr txBox="1"/>
          <p:nvPr/>
        </p:nvSpPr>
        <p:spPr>
          <a:xfrm>
            <a:off x="2567397" y="3298772"/>
            <a:ext cx="141840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Book A Vehicle</a:t>
            </a:r>
            <a:endParaRPr sz="1600">
              <a:solidFill>
                <a:schemeClr val="dk1"/>
              </a:solidFill>
              <a:latin typeface="Calibri"/>
              <a:ea typeface="Calibri"/>
              <a:cs typeface="Calibri"/>
              <a:sym typeface="Calibri"/>
            </a:endParaRPr>
          </a:p>
        </p:txBody>
      </p:sp>
      <p:sp>
        <p:nvSpPr>
          <p:cNvPr id="318" name="Google Shape;318;p47"/>
          <p:cNvSpPr txBox="1"/>
          <p:nvPr/>
        </p:nvSpPr>
        <p:spPr>
          <a:xfrm>
            <a:off x="2152532" y="5297255"/>
            <a:ext cx="1600118"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Give Payment</a:t>
            </a:r>
            <a:endParaRPr sz="1600">
              <a:solidFill>
                <a:schemeClr val="dk1"/>
              </a:solidFill>
              <a:latin typeface="Calibri"/>
              <a:ea typeface="Calibri"/>
              <a:cs typeface="Calibri"/>
              <a:sym typeface="Calibri"/>
            </a:endParaRPr>
          </a:p>
        </p:txBody>
      </p:sp>
      <p:cxnSp>
        <p:nvCxnSpPr>
          <p:cNvPr id="319" name="Google Shape;319;p47"/>
          <p:cNvCxnSpPr>
            <a:stCxn id="315" idx="2"/>
            <a:endCxn id="311" idx="0"/>
          </p:cNvCxnSpPr>
          <p:nvPr/>
        </p:nvCxnSpPr>
        <p:spPr>
          <a:xfrm>
            <a:off x="5711982" y="2230727"/>
            <a:ext cx="3300" cy="659700"/>
          </a:xfrm>
          <a:prstGeom prst="straightConnector1">
            <a:avLst/>
          </a:prstGeom>
          <a:noFill/>
          <a:ln w="31750" cap="flat" cmpd="sng">
            <a:solidFill>
              <a:schemeClr val="dk1"/>
            </a:solidFill>
            <a:prstDash val="solid"/>
            <a:miter lim="800000"/>
            <a:headEnd type="none" w="sm" len="sm"/>
            <a:tailEnd type="triangle" w="med" len="med"/>
          </a:ln>
        </p:spPr>
      </p:cxnSp>
      <p:cxnSp>
        <p:nvCxnSpPr>
          <p:cNvPr id="320" name="Google Shape;320;p47"/>
          <p:cNvCxnSpPr>
            <a:stCxn id="311" idx="2"/>
            <a:endCxn id="313" idx="0"/>
          </p:cNvCxnSpPr>
          <p:nvPr/>
        </p:nvCxnSpPr>
        <p:spPr>
          <a:xfrm>
            <a:off x="5715394" y="4263531"/>
            <a:ext cx="2400" cy="693300"/>
          </a:xfrm>
          <a:prstGeom prst="straightConnector1">
            <a:avLst/>
          </a:prstGeom>
          <a:noFill/>
          <a:ln w="31750" cap="flat" cmpd="sng">
            <a:solidFill>
              <a:schemeClr val="dk1"/>
            </a:solidFill>
            <a:prstDash val="solid"/>
            <a:miter lim="800000"/>
            <a:headEnd type="none" w="sm" len="sm"/>
            <a:tailEnd type="triangle" w="med" len="med"/>
          </a:ln>
        </p:spPr>
      </p:cxnSp>
      <p:cxnSp>
        <p:nvCxnSpPr>
          <p:cNvPr id="321" name="Google Shape;321;p47"/>
          <p:cNvCxnSpPr>
            <a:endCxn id="311" idx="3"/>
          </p:cNvCxnSpPr>
          <p:nvPr/>
        </p:nvCxnSpPr>
        <p:spPr>
          <a:xfrm rot="10800000" flipV="1">
            <a:off x="6397484" y="1905000"/>
            <a:ext cx="4422917" cy="1671944"/>
          </a:xfrm>
          <a:prstGeom prst="bentConnector3">
            <a:avLst>
              <a:gd name="adj1" fmla="val 262"/>
            </a:avLst>
          </a:prstGeom>
          <a:noFill/>
          <a:ln w="31750" cap="flat" cmpd="sng">
            <a:solidFill>
              <a:schemeClr val="dk1"/>
            </a:solidFill>
            <a:prstDash val="solid"/>
            <a:miter lim="800000"/>
            <a:headEnd type="none" w="sm" len="sm"/>
            <a:tailEnd type="triangle" w="med" len="med"/>
          </a:ln>
        </p:spPr>
      </p:cxnSp>
      <p:cxnSp>
        <p:nvCxnSpPr>
          <p:cNvPr id="322" name="Google Shape;322;p47"/>
          <p:cNvCxnSpPr>
            <a:stCxn id="313" idx="3"/>
            <a:endCxn id="309" idx="2"/>
          </p:cNvCxnSpPr>
          <p:nvPr/>
        </p:nvCxnSpPr>
        <p:spPr>
          <a:xfrm rot="10800000" flipH="1">
            <a:off x="6399951" y="1924987"/>
            <a:ext cx="4778700" cy="3718500"/>
          </a:xfrm>
          <a:prstGeom prst="bentConnector2">
            <a:avLst/>
          </a:prstGeom>
          <a:noFill/>
          <a:ln w="31750" cap="flat" cmpd="sng">
            <a:solidFill>
              <a:schemeClr val="dk1"/>
            </a:solidFill>
            <a:prstDash val="solid"/>
            <a:miter lim="800000"/>
            <a:headEnd type="none" w="sm" len="sm"/>
            <a:tailEnd type="triangle" w="med" len="med"/>
          </a:ln>
        </p:spPr>
      </p:cxnSp>
      <p:cxnSp>
        <p:nvCxnSpPr>
          <p:cNvPr id="323" name="Google Shape;323;p47"/>
          <p:cNvCxnSpPr>
            <a:stCxn id="309" idx="1"/>
            <a:endCxn id="315" idx="3"/>
          </p:cNvCxnSpPr>
          <p:nvPr/>
        </p:nvCxnSpPr>
        <p:spPr>
          <a:xfrm rot="10800000">
            <a:off x="6296940" y="1620691"/>
            <a:ext cx="4057800" cy="1800"/>
          </a:xfrm>
          <a:prstGeom prst="straightConnector1">
            <a:avLst/>
          </a:prstGeom>
          <a:noFill/>
          <a:ln w="31750" cap="flat" cmpd="sng">
            <a:solidFill>
              <a:schemeClr val="dk1"/>
            </a:solidFill>
            <a:prstDash val="solid"/>
            <a:miter lim="800000"/>
            <a:headEnd type="none" w="sm" len="sm"/>
            <a:tailEnd type="triangle" w="med" len="med"/>
          </a:ln>
        </p:spPr>
      </p:cxnSp>
      <p:sp>
        <p:nvSpPr>
          <p:cNvPr id="324" name="Google Shape;324;p47"/>
          <p:cNvSpPr txBox="1"/>
          <p:nvPr/>
        </p:nvSpPr>
        <p:spPr>
          <a:xfrm>
            <a:off x="7233822" y="1274172"/>
            <a:ext cx="2443578"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dirty="0">
                <a:solidFill>
                  <a:schemeClr val="dk1"/>
                </a:solidFill>
                <a:latin typeface="Calibri"/>
                <a:ea typeface="Calibri"/>
                <a:cs typeface="Calibri"/>
                <a:sym typeface="Calibri"/>
              </a:rPr>
              <a:t>Confirm Login/Register</a:t>
            </a:r>
            <a:endParaRPr sz="1800">
              <a:solidFill>
                <a:schemeClr val="dk1"/>
              </a:solidFill>
              <a:latin typeface="Calibri"/>
              <a:ea typeface="Calibri"/>
              <a:cs typeface="Calibri"/>
              <a:sym typeface="Calibri"/>
            </a:endParaRPr>
          </a:p>
        </p:txBody>
      </p:sp>
      <p:sp>
        <p:nvSpPr>
          <p:cNvPr id="325" name="Google Shape;325;p47"/>
          <p:cNvSpPr txBox="1"/>
          <p:nvPr/>
        </p:nvSpPr>
        <p:spPr>
          <a:xfrm>
            <a:off x="7010400" y="3200400"/>
            <a:ext cx="3098380"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dirty="0">
                <a:solidFill>
                  <a:schemeClr val="dk1"/>
                </a:solidFill>
                <a:latin typeface="Calibri"/>
                <a:ea typeface="Calibri"/>
                <a:cs typeface="Calibri"/>
                <a:sym typeface="Calibri"/>
              </a:rPr>
              <a:t>Receive &amp; Confirm The Booking</a:t>
            </a:r>
            <a:endParaRPr sz="1600">
              <a:solidFill>
                <a:schemeClr val="dk1"/>
              </a:solidFill>
              <a:latin typeface="Calibri"/>
              <a:ea typeface="Calibri"/>
              <a:cs typeface="Calibri"/>
              <a:sym typeface="Calibri"/>
            </a:endParaRPr>
          </a:p>
        </p:txBody>
      </p:sp>
      <p:sp>
        <p:nvSpPr>
          <p:cNvPr id="326" name="Google Shape;326;p47"/>
          <p:cNvSpPr txBox="1"/>
          <p:nvPr/>
        </p:nvSpPr>
        <p:spPr>
          <a:xfrm>
            <a:off x="7341021" y="5326627"/>
            <a:ext cx="2025678"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dirty="0">
                <a:solidFill>
                  <a:schemeClr val="dk1"/>
                </a:solidFill>
                <a:latin typeface="Calibri"/>
                <a:ea typeface="Calibri"/>
                <a:cs typeface="Calibri"/>
                <a:sym typeface="Calibri"/>
              </a:rPr>
              <a:t>Receive The Payment</a:t>
            </a:r>
            <a:endParaRPr sz="1600">
              <a:solidFill>
                <a:schemeClr val="dk1"/>
              </a:solidFill>
              <a:latin typeface="Calibri"/>
              <a:ea typeface="Calibri"/>
              <a:cs typeface="Calibri"/>
              <a:sym typeface="Calibri"/>
            </a:endParaRPr>
          </a:p>
        </p:txBody>
      </p:sp>
      <p:sp>
        <p:nvSpPr>
          <p:cNvPr id="327" name="Google Shape;327;p47"/>
          <p:cNvSpPr/>
          <p:nvPr/>
        </p:nvSpPr>
        <p:spPr>
          <a:xfrm>
            <a:off x="7435293" y="2354182"/>
            <a:ext cx="381000" cy="581025"/>
          </a:xfrm>
          <a:prstGeom prst="rect">
            <a:avLst/>
          </a:prstGeom>
          <a:solidFill>
            <a:schemeClr val="lt1">
              <a:alpha val="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Calibri"/>
              <a:buNone/>
            </a:pPr>
            <a:endParaRPr sz="1800">
              <a:solidFill>
                <a:schemeClr val="lt1"/>
              </a:solidFill>
              <a:latin typeface="Bookman Old Style"/>
              <a:ea typeface="Bookman Old Style"/>
              <a:cs typeface="Bookman Old Style"/>
              <a:sym typeface="Bookman Old Style"/>
            </a:endParaRPr>
          </a:p>
        </p:txBody>
      </p:sp>
      <p:cxnSp>
        <p:nvCxnSpPr>
          <p:cNvPr id="328" name="Google Shape;328;p47"/>
          <p:cNvCxnSpPr>
            <a:stCxn id="327" idx="0"/>
          </p:cNvCxnSpPr>
          <p:nvPr/>
        </p:nvCxnSpPr>
        <p:spPr>
          <a:xfrm>
            <a:off x="7625793" y="2354182"/>
            <a:ext cx="2792400" cy="0"/>
          </a:xfrm>
          <a:prstGeom prst="straightConnector1">
            <a:avLst/>
          </a:prstGeom>
          <a:noFill/>
          <a:ln w="25400" cap="flat" cmpd="sng">
            <a:solidFill>
              <a:schemeClr val="dk1"/>
            </a:solidFill>
            <a:prstDash val="solid"/>
            <a:miter lim="800000"/>
            <a:headEnd type="none" w="sm" len="sm"/>
            <a:tailEnd type="none" w="sm" len="sm"/>
          </a:ln>
        </p:spPr>
      </p:cxnSp>
      <p:cxnSp>
        <p:nvCxnSpPr>
          <p:cNvPr id="329" name="Google Shape;329;p47"/>
          <p:cNvCxnSpPr/>
          <p:nvPr/>
        </p:nvCxnSpPr>
        <p:spPr>
          <a:xfrm>
            <a:off x="7625792" y="2935207"/>
            <a:ext cx="2792334" cy="0"/>
          </a:xfrm>
          <a:prstGeom prst="straightConnector1">
            <a:avLst/>
          </a:prstGeom>
          <a:noFill/>
          <a:ln w="25400" cap="flat" cmpd="sng">
            <a:solidFill>
              <a:schemeClr val="dk1"/>
            </a:solidFill>
            <a:prstDash val="solid"/>
            <a:miter lim="800000"/>
            <a:headEnd type="none" w="sm" len="sm"/>
            <a:tailEnd type="none" w="sm" len="sm"/>
          </a:ln>
        </p:spPr>
      </p:cxnSp>
      <p:sp>
        <p:nvSpPr>
          <p:cNvPr id="330" name="Google Shape;330;p47"/>
          <p:cNvSpPr txBox="1"/>
          <p:nvPr/>
        </p:nvSpPr>
        <p:spPr>
          <a:xfrm>
            <a:off x="7798947" y="2465058"/>
            <a:ext cx="2619179"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Login / Register Database</a:t>
            </a:r>
            <a:endParaRPr sz="1600">
              <a:solidFill>
                <a:schemeClr val="dk1"/>
              </a:solidFill>
              <a:latin typeface="Calibri"/>
              <a:ea typeface="Calibri"/>
              <a:cs typeface="Calibri"/>
              <a:sym typeface="Calibri"/>
            </a:endParaRPr>
          </a:p>
        </p:txBody>
      </p:sp>
      <p:sp>
        <p:nvSpPr>
          <p:cNvPr id="331" name="Google Shape;331;p47"/>
          <p:cNvSpPr/>
          <p:nvPr/>
        </p:nvSpPr>
        <p:spPr>
          <a:xfrm>
            <a:off x="7707576" y="4435337"/>
            <a:ext cx="381000" cy="581025"/>
          </a:xfrm>
          <a:prstGeom prst="rect">
            <a:avLst/>
          </a:prstGeom>
          <a:solidFill>
            <a:schemeClr val="lt1">
              <a:alpha val="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Calibri"/>
              <a:buNone/>
            </a:pPr>
            <a:endParaRPr sz="1800">
              <a:solidFill>
                <a:schemeClr val="lt1"/>
              </a:solidFill>
              <a:latin typeface="Bookman Old Style"/>
              <a:ea typeface="Bookman Old Style"/>
              <a:cs typeface="Bookman Old Style"/>
              <a:sym typeface="Bookman Old Style"/>
            </a:endParaRPr>
          </a:p>
        </p:txBody>
      </p:sp>
      <p:cxnSp>
        <p:nvCxnSpPr>
          <p:cNvPr id="332" name="Google Shape;332;p47"/>
          <p:cNvCxnSpPr>
            <a:stCxn id="331" idx="0"/>
          </p:cNvCxnSpPr>
          <p:nvPr/>
        </p:nvCxnSpPr>
        <p:spPr>
          <a:xfrm rot="10800000" flipH="1">
            <a:off x="7898076" y="4430237"/>
            <a:ext cx="1881300" cy="5100"/>
          </a:xfrm>
          <a:prstGeom prst="straightConnector1">
            <a:avLst/>
          </a:prstGeom>
          <a:noFill/>
          <a:ln w="25400" cap="flat" cmpd="sng">
            <a:solidFill>
              <a:schemeClr val="dk1"/>
            </a:solidFill>
            <a:prstDash val="solid"/>
            <a:miter lim="800000"/>
            <a:headEnd type="none" w="sm" len="sm"/>
            <a:tailEnd type="none" w="sm" len="sm"/>
          </a:ln>
        </p:spPr>
      </p:cxnSp>
      <p:cxnSp>
        <p:nvCxnSpPr>
          <p:cNvPr id="333" name="Google Shape;333;p47"/>
          <p:cNvCxnSpPr/>
          <p:nvPr/>
        </p:nvCxnSpPr>
        <p:spPr>
          <a:xfrm>
            <a:off x="7898075" y="5016362"/>
            <a:ext cx="1949619" cy="0"/>
          </a:xfrm>
          <a:prstGeom prst="straightConnector1">
            <a:avLst/>
          </a:prstGeom>
          <a:noFill/>
          <a:ln w="25400" cap="flat" cmpd="sng">
            <a:solidFill>
              <a:schemeClr val="dk1"/>
            </a:solidFill>
            <a:prstDash val="solid"/>
            <a:miter lim="800000"/>
            <a:headEnd type="none" w="sm" len="sm"/>
            <a:tailEnd type="none" w="sm" len="sm"/>
          </a:ln>
        </p:spPr>
      </p:cxnSp>
      <p:sp>
        <p:nvSpPr>
          <p:cNvPr id="334" name="Google Shape;334;p47"/>
          <p:cNvSpPr/>
          <p:nvPr/>
        </p:nvSpPr>
        <p:spPr>
          <a:xfrm>
            <a:off x="7749398" y="6172273"/>
            <a:ext cx="381000" cy="581025"/>
          </a:xfrm>
          <a:prstGeom prst="rect">
            <a:avLst/>
          </a:prstGeom>
          <a:solidFill>
            <a:schemeClr val="lt1">
              <a:alpha val="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Calibri"/>
              <a:buNone/>
            </a:pPr>
            <a:endParaRPr sz="1800">
              <a:solidFill>
                <a:schemeClr val="lt1"/>
              </a:solidFill>
              <a:latin typeface="Bookman Old Style"/>
              <a:ea typeface="Bookman Old Style"/>
              <a:cs typeface="Bookman Old Style"/>
              <a:sym typeface="Bookman Old Style"/>
            </a:endParaRPr>
          </a:p>
        </p:txBody>
      </p:sp>
      <p:cxnSp>
        <p:nvCxnSpPr>
          <p:cNvPr id="335" name="Google Shape;335;p47"/>
          <p:cNvCxnSpPr>
            <a:stCxn id="334" idx="0"/>
          </p:cNvCxnSpPr>
          <p:nvPr/>
        </p:nvCxnSpPr>
        <p:spPr>
          <a:xfrm>
            <a:off x="7939898" y="6172273"/>
            <a:ext cx="2109000" cy="0"/>
          </a:xfrm>
          <a:prstGeom prst="straightConnector1">
            <a:avLst/>
          </a:prstGeom>
          <a:noFill/>
          <a:ln w="25400" cap="flat" cmpd="sng">
            <a:solidFill>
              <a:schemeClr val="dk1"/>
            </a:solidFill>
            <a:prstDash val="solid"/>
            <a:miter lim="800000"/>
            <a:headEnd type="none" w="sm" len="sm"/>
            <a:tailEnd type="none" w="sm" len="sm"/>
          </a:ln>
        </p:spPr>
      </p:cxnSp>
      <p:cxnSp>
        <p:nvCxnSpPr>
          <p:cNvPr id="336" name="Google Shape;336;p47"/>
          <p:cNvCxnSpPr/>
          <p:nvPr/>
        </p:nvCxnSpPr>
        <p:spPr>
          <a:xfrm>
            <a:off x="7939897" y="6753298"/>
            <a:ext cx="2108878" cy="0"/>
          </a:xfrm>
          <a:prstGeom prst="straightConnector1">
            <a:avLst/>
          </a:prstGeom>
          <a:noFill/>
          <a:ln w="25400" cap="flat" cmpd="sng">
            <a:solidFill>
              <a:schemeClr val="dk1"/>
            </a:solidFill>
            <a:prstDash val="solid"/>
            <a:miter lim="800000"/>
            <a:headEnd type="none" w="sm" len="sm"/>
            <a:tailEnd type="none" w="sm" len="sm"/>
          </a:ln>
        </p:spPr>
      </p:cxnSp>
      <p:sp>
        <p:nvSpPr>
          <p:cNvPr id="337" name="Google Shape;337;p47"/>
          <p:cNvSpPr txBox="1"/>
          <p:nvPr/>
        </p:nvSpPr>
        <p:spPr>
          <a:xfrm>
            <a:off x="8113052" y="6283149"/>
            <a:ext cx="173464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Payment Database</a:t>
            </a:r>
            <a:endParaRPr sz="1600">
              <a:solidFill>
                <a:schemeClr val="dk1"/>
              </a:solidFill>
              <a:latin typeface="Calibri"/>
              <a:ea typeface="Calibri"/>
              <a:cs typeface="Calibri"/>
              <a:sym typeface="Calibri"/>
            </a:endParaRPr>
          </a:p>
        </p:txBody>
      </p:sp>
      <p:cxnSp>
        <p:nvCxnSpPr>
          <p:cNvPr id="338" name="Google Shape;338;p47"/>
          <p:cNvCxnSpPr>
            <a:endCxn id="327" idx="1"/>
          </p:cNvCxnSpPr>
          <p:nvPr/>
        </p:nvCxnSpPr>
        <p:spPr>
          <a:xfrm>
            <a:off x="6102693" y="2236995"/>
            <a:ext cx="1332600" cy="407700"/>
          </a:xfrm>
          <a:prstGeom prst="bentConnector3">
            <a:avLst>
              <a:gd name="adj1" fmla="val -11"/>
            </a:avLst>
          </a:prstGeom>
          <a:noFill/>
          <a:ln w="31750" cap="flat" cmpd="sng">
            <a:solidFill>
              <a:schemeClr val="dk1"/>
            </a:solidFill>
            <a:prstDash val="solid"/>
            <a:miter lim="800000"/>
            <a:headEnd type="none" w="sm" len="sm"/>
            <a:tailEnd type="triangle" w="med" len="med"/>
          </a:ln>
        </p:spPr>
      </p:cxnSp>
      <p:cxnSp>
        <p:nvCxnSpPr>
          <p:cNvPr id="339" name="Google Shape;339;p47"/>
          <p:cNvCxnSpPr>
            <a:endCxn id="331" idx="1"/>
          </p:cNvCxnSpPr>
          <p:nvPr/>
        </p:nvCxnSpPr>
        <p:spPr>
          <a:xfrm>
            <a:off x="6086076" y="4195450"/>
            <a:ext cx="1621500" cy="530400"/>
          </a:xfrm>
          <a:prstGeom prst="bentConnector3">
            <a:avLst>
              <a:gd name="adj1" fmla="val 134"/>
            </a:avLst>
          </a:prstGeom>
          <a:noFill/>
          <a:ln w="31750" cap="flat" cmpd="sng">
            <a:solidFill>
              <a:schemeClr val="dk1"/>
            </a:solidFill>
            <a:prstDash val="solid"/>
            <a:miter lim="800000"/>
            <a:headEnd type="none" w="sm" len="sm"/>
            <a:tailEnd type="triangle" w="med" len="med"/>
          </a:ln>
        </p:spPr>
      </p:cxnSp>
      <p:cxnSp>
        <p:nvCxnSpPr>
          <p:cNvPr id="340" name="Google Shape;340;p47"/>
          <p:cNvCxnSpPr>
            <a:stCxn id="313" idx="2"/>
            <a:endCxn id="334" idx="1"/>
          </p:cNvCxnSpPr>
          <p:nvPr/>
        </p:nvCxnSpPr>
        <p:spPr>
          <a:xfrm rot="-5400000" flipH="1">
            <a:off x="6667362" y="5380575"/>
            <a:ext cx="132600" cy="2031600"/>
          </a:xfrm>
          <a:prstGeom prst="bentConnector2">
            <a:avLst/>
          </a:prstGeom>
          <a:noFill/>
          <a:ln w="31750" cap="flat" cmpd="sng">
            <a:solidFill>
              <a:schemeClr val="dk1"/>
            </a:solidFill>
            <a:prstDash val="solid"/>
            <a:miter lim="800000"/>
            <a:headEnd type="none" w="sm" len="sm"/>
            <a:tailEnd type="triangle" w="med" len="med"/>
          </a:ln>
        </p:spPr>
      </p:cxnSp>
      <p:sp>
        <p:nvSpPr>
          <p:cNvPr id="341" name="Google Shape;341;p47"/>
          <p:cNvSpPr/>
          <p:nvPr/>
        </p:nvSpPr>
        <p:spPr>
          <a:xfrm>
            <a:off x="6248102" y="2161180"/>
            <a:ext cx="1163863"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Save Data In Database</a:t>
            </a:r>
            <a:endParaRPr sz="1200">
              <a:solidFill>
                <a:schemeClr val="dk1"/>
              </a:solidFill>
              <a:latin typeface="Calibri"/>
              <a:ea typeface="Calibri"/>
              <a:cs typeface="Calibri"/>
              <a:sym typeface="Calibri"/>
            </a:endParaRPr>
          </a:p>
        </p:txBody>
      </p:sp>
      <p:sp>
        <p:nvSpPr>
          <p:cNvPr id="342" name="Google Shape;342;p47"/>
          <p:cNvSpPr/>
          <p:nvPr/>
        </p:nvSpPr>
        <p:spPr>
          <a:xfrm>
            <a:off x="6411359" y="4267772"/>
            <a:ext cx="1163863"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Save Data In Database</a:t>
            </a:r>
            <a:endParaRPr sz="1200">
              <a:solidFill>
                <a:schemeClr val="dk1"/>
              </a:solidFill>
              <a:latin typeface="Calibri"/>
              <a:ea typeface="Calibri"/>
              <a:cs typeface="Calibri"/>
              <a:sym typeface="Calibri"/>
            </a:endParaRPr>
          </a:p>
        </p:txBody>
      </p:sp>
      <p:sp>
        <p:nvSpPr>
          <p:cNvPr id="343" name="Google Shape;343;p47"/>
          <p:cNvSpPr/>
          <p:nvPr/>
        </p:nvSpPr>
        <p:spPr>
          <a:xfrm>
            <a:off x="6425510" y="6001120"/>
            <a:ext cx="1163863"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Save Data In Database</a:t>
            </a:r>
            <a:endParaRPr sz="1200">
              <a:solidFill>
                <a:schemeClr val="dk1"/>
              </a:solidFill>
              <a:latin typeface="Calibri"/>
              <a:ea typeface="Calibri"/>
              <a:cs typeface="Calibri"/>
              <a:sym typeface="Calibri"/>
            </a:endParaRPr>
          </a:p>
        </p:txBody>
      </p:sp>
      <p:sp>
        <p:nvSpPr>
          <p:cNvPr id="311" name="Google Shape;311;p47"/>
          <p:cNvSpPr/>
          <p:nvPr/>
        </p:nvSpPr>
        <p:spPr>
          <a:xfrm>
            <a:off x="5033305" y="2890356"/>
            <a:ext cx="1364178" cy="1373175"/>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a:p>
            <a:pPr marL="0" marR="0" lvl="0" indent="0" algn="ctr" rtl="0">
              <a:spcBef>
                <a:spcPts val="0"/>
              </a:spcBef>
              <a:spcAft>
                <a:spcPts val="0"/>
              </a:spcAft>
              <a:buNone/>
            </a:pPr>
            <a:r>
              <a:rPr lang="en-US" sz="1600" dirty="0">
                <a:solidFill>
                  <a:schemeClr val="lt1"/>
                </a:solidFill>
                <a:latin typeface="Calibri"/>
                <a:ea typeface="Calibri"/>
                <a:cs typeface="Calibri"/>
                <a:sym typeface="Calibri"/>
              </a:rPr>
              <a:t>Booking</a:t>
            </a:r>
            <a:endParaRPr sz="2000">
              <a:solidFill>
                <a:schemeClr val="lt1"/>
              </a:solidFill>
              <a:latin typeface="Calibri"/>
              <a:ea typeface="Calibri"/>
              <a:cs typeface="Calibri"/>
              <a:sym typeface="Calibri"/>
            </a:endParaRPr>
          </a:p>
        </p:txBody>
      </p:sp>
      <p:cxnSp>
        <p:nvCxnSpPr>
          <p:cNvPr id="344" name="Google Shape;344;p47"/>
          <p:cNvCxnSpPr/>
          <p:nvPr/>
        </p:nvCxnSpPr>
        <p:spPr>
          <a:xfrm rot="10800000" flipH="1">
            <a:off x="5019292" y="3266974"/>
            <a:ext cx="1392067" cy="6255"/>
          </a:xfrm>
          <a:prstGeom prst="straightConnector1">
            <a:avLst/>
          </a:prstGeom>
          <a:noFill/>
          <a:ln w="31750" cap="flat" cmpd="sng">
            <a:solidFill>
              <a:schemeClr val="dk1"/>
            </a:solidFill>
            <a:prstDash val="solid"/>
            <a:miter lim="800000"/>
            <a:headEnd type="none" w="sm" len="sm"/>
            <a:tailEnd type="none" w="sm" len="sm"/>
          </a:ln>
        </p:spPr>
      </p:cxnSp>
      <p:sp>
        <p:nvSpPr>
          <p:cNvPr id="345" name="Google Shape;345;p47"/>
          <p:cNvSpPr txBox="1"/>
          <p:nvPr/>
        </p:nvSpPr>
        <p:spPr>
          <a:xfrm>
            <a:off x="5451839" y="2910727"/>
            <a:ext cx="44435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2.0</a:t>
            </a:r>
            <a:endParaRPr sz="1800">
              <a:solidFill>
                <a:schemeClr val="lt1"/>
              </a:solidFill>
              <a:latin typeface="Calibri"/>
              <a:ea typeface="Calibri"/>
              <a:cs typeface="Calibri"/>
              <a:sym typeface="Calibri"/>
            </a:endParaRPr>
          </a:p>
        </p:txBody>
      </p:sp>
      <p:sp>
        <p:nvSpPr>
          <p:cNvPr id="315" name="Google Shape;315;p47"/>
          <p:cNvSpPr/>
          <p:nvPr/>
        </p:nvSpPr>
        <p:spPr>
          <a:xfrm>
            <a:off x="5127023" y="1010679"/>
            <a:ext cx="1169917" cy="1220048"/>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a:p>
            <a:pPr marL="0" marR="0" lvl="0" indent="0" algn="ctr" rtl="0">
              <a:spcBef>
                <a:spcPts val="0"/>
              </a:spcBef>
              <a:spcAft>
                <a:spcPts val="0"/>
              </a:spcAft>
              <a:buNone/>
            </a:pPr>
            <a:r>
              <a:rPr lang="en-US" sz="1600" dirty="0">
                <a:solidFill>
                  <a:schemeClr val="lt1"/>
                </a:solidFill>
                <a:latin typeface="Calibri"/>
                <a:ea typeface="Calibri"/>
                <a:cs typeface="Calibri"/>
                <a:sym typeface="Calibri"/>
              </a:rPr>
              <a:t>Login/</a:t>
            </a:r>
          </a:p>
          <a:p>
            <a:pPr marL="0" marR="0" lvl="0" indent="0" algn="ctr" rtl="0">
              <a:spcBef>
                <a:spcPts val="0"/>
              </a:spcBef>
              <a:spcAft>
                <a:spcPts val="0"/>
              </a:spcAft>
              <a:buNone/>
            </a:pPr>
            <a:r>
              <a:rPr lang="en-US" sz="1600" dirty="0">
                <a:solidFill>
                  <a:schemeClr val="lt1"/>
                </a:solidFill>
                <a:latin typeface="Calibri"/>
                <a:ea typeface="Calibri"/>
                <a:cs typeface="Calibri"/>
                <a:sym typeface="Calibri"/>
              </a:rPr>
              <a:t>Register</a:t>
            </a:r>
            <a:endParaRPr/>
          </a:p>
        </p:txBody>
      </p:sp>
      <p:cxnSp>
        <p:nvCxnSpPr>
          <p:cNvPr id="346" name="Google Shape;346;p47"/>
          <p:cNvCxnSpPr/>
          <p:nvPr/>
        </p:nvCxnSpPr>
        <p:spPr>
          <a:xfrm rot="10800000" flipH="1">
            <a:off x="5127023" y="1341120"/>
            <a:ext cx="1176241" cy="10729"/>
          </a:xfrm>
          <a:prstGeom prst="straightConnector1">
            <a:avLst/>
          </a:prstGeom>
          <a:noFill/>
          <a:ln w="31750" cap="flat" cmpd="sng">
            <a:solidFill>
              <a:schemeClr val="dk1"/>
            </a:solidFill>
            <a:prstDash val="solid"/>
            <a:miter lim="800000"/>
            <a:headEnd type="none" w="sm" len="sm"/>
            <a:tailEnd type="none" w="sm" len="sm"/>
          </a:ln>
        </p:spPr>
      </p:cxnSp>
      <p:sp>
        <p:nvSpPr>
          <p:cNvPr id="347" name="Google Shape;347;p47"/>
          <p:cNvSpPr txBox="1"/>
          <p:nvPr/>
        </p:nvSpPr>
        <p:spPr>
          <a:xfrm>
            <a:off x="5500971" y="1037579"/>
            <a:ext cx="44435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1.0</a:t>
            </a:r>
            <a:endParaRPr sz="1800">
              <a:solidFill>
                <a:schemeClr val="lt1"/>
              </a:solidFill>
              <a:latin typeface="Calibri"/>
              <a:ea typeface="Calibri"/>
              <a:cs typeface="Calibri"/>
              <a:sym typeface="Calibri"/>
            </a:endParaRPr>
          </a:p>
        </p:txBody>
      </p:sp>
      <p:sp>
        <p:nvSpPr>
          <p:cNvPr id="313" name="Google Shape;313;p47"/>
          <p:cNvSpPr/>
          <p:nvPr/>
        </p:nvSpPr>
        <p:spPr>
          <a:xfrm>
            <a:off x="5035773" y="4956900"/>
            <a:ext cx="1364178" cy="1373175"/>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a:p>
            <a:pPr marL="0" marR="0" lvl="0" indent="0" algn="ctr" rtl="0">
              <a:spcBef>
                <a:spcPts val="0"/>
              </a:spcBef>
              <a:spcAft>
                <a:spcPts val="0"/>
              </a:spcAft>
              <a:buNone/>
            </a:pPr>
            <a:r>
              <a:rPr lang="en-US" sz="1600">
                <a:solidFill>
                  <a:schemeClr val="lt1"/>
                </a:solidFill>
                <a:latin typeface="Calibri"/>
                <a:ea typeface="Calibri"/>
                <a:cs typeface="Calibri"/>
                <a:sym typeface="Calibri"/>
              </a:rPr>
              <a:t>Payment</a:t>
            </a:r>
            <a:endParaRPr sz="2000">
              <a:solidFill>
                <a:schemeClr val="lt1"/>
              </a:solidFill>
              <a:latin typeface="Calibri"/>
              <a:ea typeface="Calibri"/>
              <a:cs typeface="Calibri"/>
              <a:sym typeface="Calibri"/>
            </a:endParaRPr>
          </a:p>
        </p:txBody>
      </p:sp>
      <p:cxnSp>
        <p:nvCxnSpPr>
          <p:cNvPr id="348" name="Google Shape;348;p47"/>
          <p:cNvCxnSpPr/>
          <p:nvPr/>
        </p:nvCxnSpPr>
        <p:spPr>
          <a:xfrm rot="10800000" flipH="1">
            <a:off x="5021760" y="5333518"/>
            <a:ext cx="1392067" cy="6255"/>
          </a:xfrm>
          <a:prstGeom prst="straightConnector1">
            <a:avLst/>
          </a:prstGeom>
          <a:noFill/>
          <a:ln w="31750" cap="flat" cmpd="sng">
            <a:solidFill>
              <a:schemeClr val="dk1"/>
            </a:solidFill>
            <a:prstDash val="solid"/>
            <a:miter lim="800000"/>
            <a:headEnd type="none" w="sm" len="sm"/>
            <a:tailEnd type="none" w="sm" len="sm"/>
          </a:ln>
        </p:spPr>
      </p:cxnSp>
      <p:sp>
        <p:nvSpPr>
          <p:cNvPr id="349" name="Google Shape;349;p47"/>
          <p:cNvSpPr txBox="1"/>
          <p:nvPr/>
        </p:nvSpPr>
        <p:spPr>
          <a:xfrm>
            <a:off x="5454307" y="4977271"/>
            <a:ext cx="44435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3.0</a:t>
            </a:r>
            <a:endParaRPr sz="1800">
              <a:solidFill>
                <a:schemeClr val="lt1"/>
              </a:solidFill>
              <a:latin typeface="Calibri"/>
              <a:ea typeface="Calibri"/>
              <a:cs typeface="Calibri"/>
              <a:sym typeface="Calibri"/>
            </a:endParaRPr>
          </a:p>
        </p:txBody>
      </p:sp>
      <p:sp>
        <p:nvSpPr>
          <p:cNvPr id="350" name="Google Shape;350;p47"/>
          <p:cNvSpPr txBox="1"/>
          <p:nvPr/>
        </p:nvSpPr>
        <p:spPr>
          <a:xfrm>
            <a:off x="8113052" y="4530549"/>
            <a:ext cx="17346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Booking Database</a:t>
            </a:r>
            <a:endParaRPr sz="1600">
              <a:solidFill>
                <a:schemeClr val="dk1"/>
              </a:solidFill>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8"/>
          <p:cNvSpPr txBox="1">
            <a:spLocks noGrp="1"/>
          </p:cNvSpPr>
          <p:nvPr>
            <p:ph type="title"/>
          </p:nvPr>
        </p:nvSpPr>
        <p:spPr>
          <a:xfrm>
            <a:off x="70074" y="-116327"/>
            <a:ext cx="10515600" cy="991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Calibri"/>
              <a:buNone/>
            </a:pPr>
            <a:r>
              <a:rPr lang="en-US" sz="4000" b="1" u="sng" baseline="30000" dirty="0"/>
              <a:t>2st</a:t>
            </a:r>
            <a:r>
              <a:rPr lang="en-US" sz="4000" b="1" u="sng" dirty="0"/>
              <a:t> Level DFD</a:t>
            </a:r>
            <a:endParaRPr sz="4000" b="1" u="sng"/>
          </a:p>
        </p:txBody>
      </p:sp>
      <p:sp>
        <p:nvSpPr>
          <p:cNvPr id="356" name="Google Shape;356;p48"/>
          <p:cNvSpPr/>
          <p:nvPr/>
        </p:nvSpPr>
        <p:spPr>
          <a:xfrm>
            <a:off x="888763" y="1392964"/>
            <a:ext cx="1444239" cy="427290"/>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Client</a:t>
            </a:r>
            <a:endParaRPr sz="1800">
              <a:solidFill>
                <a:schemeClr val="dk1"/>
              </a:solidFill>
              <a:latin typeface="Calibri"/>
              <a:ea typeface="Calibri"/>
              <a:cs typeface="Calibri"/>
              <a:sym typeface="Calibri"/>
            </a:endParaRPr>
          </a:p>
        </p:txBody>
      </p:sp>
      <p:sp>
        <p:nvSpPr>
          <p:cNvPr id="357" name="Google Shape;357;p48"/>
          <p:cNvSpPr/>
          <p:nvPr/>
        </p:nvSpPr>
        <p:spPr>
          <a:xfrm>
            <a:off x="10354740" y="1319927"/>
            <a:ext cx="1647960" cy="605128"/>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400"/>
              <a:buFont typeface="Calibri"/>
              <a:buNone/>
            </a:pPr>
            <a:r>
              <a:rPr lang="en-US" sz="1400" dirty="0">
                <a:solidFill>
                  <a:schemeClr val="lt1"/>
                </a:solidFill>
                <a:latin typeface="Calibri"/>
                <a:ea typeface="Calibri"/>
                <a:cs typeface="Calibri"/>
                <a:sym typeface="Calibri"/>
              </a:rPr>
              <a:t> Admin</a:t>
            </a:r>
            <a:endParaRPr sz="1600">
              <a:solidFill>
                <a:schemeClr val="lt1"/>
              </a:solidFill>
              <a:latin typeface="Calibri"/>
              <a:ea typeface="Calibri"/>
              <a:cs typeface="Calibri"/>
              <a:sym typeface="Calibri"/>
            </a:endParaRPr>
          </a:p>
        </p:txBody>
      </p:sp>
      <p:cxnSp>
        <p:nvCxnSpPr>
          <p:cNvPr id="358" name="Google Shape;358;p48"/>
          <p:cNvCxnSpPr>
            <a:stCxn id="356" idx="2"/>
            <a:endCxn id="359" idx="1"/>
          </p:cNvCxnSpPr>
          <p:nvPr/>
        </p:nvCxnSpPr>
        <p:spPr>
          <a:xfrm rot="-5400000" flipH="1">
            <a:off x="2443682" y="987454"/>
            <a:ext cx="1756800" cy="3422400"/>
          </a:xfrm>
          <a:prstGeom prst="bentConnector2">
            <a:avLst/>
          </a:prstGeom>
          <a:noFill/>
          <a:ln w="31750" cap="flat" cmpd="sng">
            <a:solidFill>
              <a:schemeClr val="dk1"/>
            </a:solidFill>
            <a:prstDash val="solid"/>
            <a:miter lim="800000"/>
            <a:headEnd type="none" w="sm" len="sm"/>
            <a:tailEnd type="triangle" w="med" len="med"/>
          </a:ln>
        </p:spPr>
      </p:cxnSp>
      <p:cxnSp>
        <p:nvCxnSpPr>
          <p:cNvPr id="360" name="Google Shape;360;p48"/>
          <p:cNvCxnSpPr>
            <a:endCxn id="361" idx="1"/>
          </p:cNvCxnSpPr>
          <p:nvPr/>
        </p:nvCxnSpPr>
        <p:spPr>
          <a:xfrm>
            <a:off x="1211373" y="1820287"/>
            <a:ext cx="3824400" cy="3823200"/>
          </a:xfrm>
          <a:prstGeom prst="bentConnector3">
            <a:avLst>
              <a:gd name="adj1" fmla="val 63"/>
            </a:avLst>
          </a:prstGeom>
          <a:noFill/>
          <a:ln w="31750" cap="flat" cmpd="sng">
            <a:solidFill>
              <a:schemeClr val="dk1"/>
            </a:solidFill>
            <a:prstDash val="solid"/>
            <a:miter lim="800000"/>
            <a:headEnd type="none" w="sm" len="sm"/>
            <a:tailEnd type="triangle" w="med" len="med"/>
          </a:ln>
        </p:spPr>
      </p:cxnSp>
      <p:cxnSp>
        <p:nvCxnSpPr>
          <p:cNvPr id="362" name="Google Shape;362;p48"/>
          <p:cNvCxnSpPr>
            <a:stCxn id="356" idx="3"/>
            <a:endCxn id="363" idx="1"/>
          </p:cNvCxnSpPr>
          <p:nvPr/>
        </p:nvCxnSpPr>
        <p:spPr>
          <a:xfrm flipV="1">
            <a:off x="2333002" y="1600624"/>
            <a:ext cx="2772398" cy="5985"/>
          </a:xfrm>
          <a:prstGeom prst="straightConnector1">
            <a:avLst/>
          </a:prstGeom>
          <a:noFill/>
          <a:ln w="31750" cap="flat" cmpd="sng">
            <a:solidFill>
              <a:schemeClr val="dk1"/>
            </a:solidFill>
            <a:prstDash val="solid"/>
            <a:miter lim="800000"/>
            <a:headEnd type="none" w="sm" len="sm"/>
            <a:tailEnd type="triangle" w="med" len="med"/>
          </a:ln>
        </p:spPr>
      </p:cxnSp>
      <p:sp>
        <p:nvSpPr>
          <p:cNvPr id="364" name="Google Shape;364;p48"/>
          <p:cNvSpPr txBox="1"/>
          <p:nvPr/>
        </p:nvSpPr>
        <p:spPr>
          <a:xfrm>
            <a:off x="2904927" y="1227797"/>
            <a:ext cx="141840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Login</a:t>
            </a:r>
            <a:endParaRPr sz="1600">
              <a:solidFill>
                <a:schemeClr val="dk1"/>
              </a:solidFill>
              <a:latin typeface="Calibri"/>
              <a:ea typeface="Calibri"/>
              <a:cs typeface="Calibri"/>
              <a:sym typeface="Calibri"/>
            </a:endParaRPr>
          </a:p>
        </p:txBody>
      </p:sp>
      <p:sp>
        <p:nvSpPr>
          <p:cNvPr id="365" name="Google Shape;365;p48"/>
          <p:cNvSpPr txBox="1"/>
          <p:nvPr/>
        </p:nvSpPr>
        <p:spPr>
          <a:xfrm>
            <a:off x="2152532" y="5297255"/>
            <a:ext cx="1600118"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Forget Password</a:t>
            </a:r>
            <a:endParaRPr sz="1600">
              <a:solidFill>
                <a:schemeClr val="dk1"/>
              </a:solidFill>
              <a:latin typeface="Calibri"/>
              <a:ea typeface="Calibri"/>
              <a:cs typeface="Calibri"/>
              <a:sym typeface="Calibri"/>
            </a:endParaRPr>
          </a:p>
        </p:txBody>
      </p:sp>
      <p:cxnSp>
        <p:nvCxnSpPr>
          <p:cNvPr id="366" name="Google Shape;366;p48"/>
          <p:cNvCxnSpPr>
            <a:endCxn id="359" idx="3"/>
          </p:cNvCxnSpPr>
          <p:nvPr/>
        </p:nvCxnSpPr>
        <p:spPr>
          <a:xfrm flipH="1">
            <a:off x="6397483" y="1930244"/>
            <a:ext cx="4424400" cy="1646700"/>
          </a:xfrm>
          <a:prstGeom prst="bentConnector3">
            <a:avLst>
              <a:gd name="adj1" fmla="val -289"/>
            </a:avLst>
          </a:prstGeom>
          <a:noFill/>
          <a:ln w="31750" cap="flat" cmpd="sng">
            <a:solidFill>
              <a:schemeClr val="dk1"/>
            </a:solidFill>
            <a:prstDash val="solid"/>
            <a:miter lim="800000"/>
            <a:headEnd type="none" w="sm" len="sm"/>
            <a:tailEnd type="triangle" w="med" len="med"/>
          </a:ln>
        </p:spPr>
      </p:cxnSp>
      <p:cxnSp>
        <p:nvCxnSpPr>
          <p:cNvPr id="367" name="Google Shape;367;p48"/>
          <p:cNvCxnSpPr>
            <a:stCxn id="357" idx="2"/>
            <a:endCxn id="361" idx="3"/>
          </p:cNvCxnSpPr>
          <p:nvPr/>
        </p:nvCxnSpPr>
        <p:spPr>
          <a:xfrm rot="5400000">
            <a:off x="6930120" y="1394955"/>
            <a:ext cx="3718500" cy="4778700"/>
          </a:xfrm>
          <a:prstGeom prst="bentConnector2">
            <a:avLst/>
          </a:prstGeom>
          <a:noFill/>
          <a:ln w="31750" cap="flat" cmpd="sng">
            <a:solidFill>
              <a:schemeClr val="dk1"/>
            </a:solidFill>
            <a:prstDash val="solid"/>
            <a:miter lim="800000"/>
            <a:headEnd type="none" w="sm" len="sm"/>
            <a:tailEnd type="triangle" w="med" len="med"/>
          </a:ln>
        </p:spPr>
      </p:cxnSp>
      <p:cxnSp>
        <p:nvCxnSpPr>
          <p:cNvPr id="368" name="Google Shape;368;p48"/>
          <p:cNvCxnSpPr>
            <a:stCxn id="357" idx="1"/>
            <a:endCxn id="363" idx="3"/>
          </p:cNvCxnSpPr>
          <p:nvPr/>
        </p:nvCxnSpPr>
        <p:spPr>
          <a:xfrm rot="10800000">
            <a:off x="6275318" y="1600625"/>
            <a:ext cx="4079423" cy="21867"/>
          </a:xfrm>
          <a:prstGeom prst="straightConnector1">
            <a:avLst/>
          </a:prstGeom>
          <a:noFill/>
          <a:ln w="31750" cap="flat" cmpd="sng">
            <a:solidFill>
              <a:schemeClr val="dk1"/>
            </a:solidFill>
            <a:prstDash val="solid"/>
            <a:miter lim="800000"/>
            <a:headEnd type="none" w="sm" len="sm"/>
            <a:tailEnd type="triangle" w="med" len="med"/>
          </a:ln>
        </p:spPr>
      </p:cxnSp>
      <p:sp>
        <p:nvSpPr>
          <p:cNvPr id="369" name="Google Shape;369;p48"/>
          <p:cNvSpPr txBox="1"/>
          <p:nvPr/>
        </p:nvSpPr>
        <p:spPr>
          <a:xfrm>
            <a:off x="7494643" y="1275102"/>
            <a:ext cx="2106557"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dirty="0">
                <a:solidFill>
                  <a:schemeClr val="dk1"/>
                </a:solidFill>
                <a:latin typeface="Calibri"/>
                <a:ea typeface="Calibri"/>
                <a:cs typeface="Calibri"/>
                <a:sym typeface="Calibri"/>
              </a:rPr>
              <a:t>Confirm The Login</a:t>
            </a:r>
            <a:endParaRPr sz="1800">
              <a:solidFill>
                <a:schemeClr val="dk1"/>
              </a:solidFill>
              <a:latin typeface="Calibri"/>
              <a:ea typeface="Calibri"/>
              <a:cs typeface="Calibri"/>
              <a:sym typeface="Calibri"/>
            </a:endParaRPr>
          </a:p>
        </p:txBody>
      </p:sp>
      <p:sp>
        <p:nvSpPr>
          <p:cNvPr id="370" name="Google Shape;370;p48"/>
          <p:cNvSpPr/>
          <p:nvPr/>
        </p:nvSpPr>
        <p:spPr>
          <a:xfrm>
            <a:off x="7435293" y="2354182"/>
            <a:ext cx="381000" cy="581025"/>
          </a:xfrm>
          <a:prstGeom prst="rect">
            <a:avLst/>
          </a:prstGeom>
          <a:solidFill>
            <a:schemeClr val="lt1">
              <a:alpha val="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Calibri"/>
              <a:buNone/>
            </a:pPr>
            <a:endParaRPr sz="1800">
              <a:solidFill>
                <a:schemeClr val="lt1"/>
              </a:solidFill>
              <a:latin typeface="Bookman Old Style"/>
              <a:ea typeface="Bookman Old Style"/>
              <a:cs typeface="Bookman Old Style"/>
              <a:sym typeface="Bookman Old Style"/>
            </a:endParaRPr>
          </a:p>
        </p:txBody>
      </p:sp>
      <p:cxnSp>
        <p:nvCxnSpPr>
          <p:cNvPr id="371" name="Google Shape;371;p48"/>
          <p:cNvCxnSpPr>
            <a:stCxn id="370" idx="0"/>
          </p:cNvCxnSpPr>
          <p:nvPr/>
        </p:nvCxnSpPr>
        <p:spPr>
          <a:xfrm>
            <a:off x="7625793" y="2354182"/>
            <a:ext cx="2792400" cy="0"/>
          </a:xfrm>
          <a:prstGeom prst="straightConnector1">
            <a:avLst/>
          </a:prstGeom>
          <a:noFill/>
          <a:ln w="25400" cap="flat" cmpd="sng">
            <a:solidFill>
              <a:schemeClr val="dk1"/>
            </a:solidFill>
            <a:prstDash val="solid"/>
            <a:miter lim="800000"/>
            <a:headEnd type="none" w="sm" len="sm"/>
            <a:tailEnd type="none" w="sm" len="sm"/>
          </a:ln>
        </p:spPr>
      </p:cxnSp>
      <p:cxnSp>
        <p:nvCxnSpPr>
          <p:cNvPr id="372" name="Google Shape;372;p48"/>
          <p:cNvCxnSpPr/>
          <p:nvPr/>
        </p:nvCxnSpPr>
        <p:spPr>
          <a:xfrm>
            <a:off x="7625792" y="2935207"/>
            <a:ext cx="2792334" cy="0"/>
          </a:xfrm>
          <a:prstGeom prst="straightConnector1">
            <a:avLst/>
          </a:prstGeom>
          <a:noFill/>
          <a:ln w="25400" cap="flat" cmpd="sng">
            <a:solidFill>
              <a:schemeClr val="dk1"/>
            </a:solidFill>
            <a:prstDash val="solid"/>
            <a:miter lim="800000"/>
            <a:headEnd type="none" w="sm" len="sm"/>
            <a:tailEnd type="none" w="sm" len="sm"/>
          </a:ln>
        </p:spPr>
      </p:cxnSp>
      <p:sp>
        <p:nvSpPr>
          <p:cNvPr id="373" name="Google Shape;373;p48"/>
          <p:cNvSpPr txBox="1"/>
          <p:nvPr/>
        </p:nvSpPr>
        <p:spPr>
          <a:xfrm>
            <a:off x="7798947" y="2465058"/>
            <a:ext cx="2619179"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Login/Register Database</a:t>
            </a:r>
            <a:endParaRPr sz="1600">
              <a:solidFill>
                <a:schemeClr val="dk1"/>
              </a:solidFill>
              <a:latin typeface="Calibri"/>
              <a:ea typeface="Calibri"/>
              <a:cs typeface="Calibri"/>
              <a:sym typeface="Calibri"/>
            </a:endParaRPr>
          </a:p>
        </p:txBody>
      </p:sp>
      <p:sp>
        <p:nvSpPr>
          <p:cNvPr id="374" name="Google Shape;374;p48"/>
          <p:cNvSpPr/>
          <p:nvPr/>
        </p:nvSpPr>
        <p:spPr>
          <a:xfrm>
            <a:off x="7707576" y="4435337"/>
            <a:ext cx="381000" cy="581025"/>
          </a:xfrm>
          <a:prstGeom prst="rect">
            <a:avLst/>
          </a:prstGeom>
          <a:solidFill>
            <a:schemeClr val="lt1">
              <a:alpha val="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Calibri"/>
              <a:buNone/>
            </a:pPr>
            <a:endParaRPr sz="1800">
              <a:solidFill>
                <a:schemeClr val="lt1"/>
              </a:solidFill>
              <a:latin typeface="Bookman Old Style"/>
              <a:ea typeface="Bookman Old Style"/>
              <a:cs typeface="Bookman Old Style"/>
              <a:sym typeface="Bookman Old Style"/>
            </a:endParaRPr>
          </a:p>
        </p:txBody>
      </p:sp>
      <p:cxnSp>
        <p:nvCxnSpPr>
          <p:cNvPr id="375" name="Google Shape;375;p48"/>
          <p:cNvCxnSpPr>
            <a:stCxn id="374" idx="0"/>
          </p:cNvCxnSpPr>
          <p:nvPr/>
        </p:nvCxnSpPr>
        <p:spPr>
          <a:xfrm>
            <a:off x="7898076" y="4435337"/>
            <a:ext cx="2241600" cy="0"/>
          </a:xfrm>
          <a:prstGeom prst="straightConnector1">
            <a:avLst/>
          </a:prstGeom>
          <a:noFill/>
          <a:ln w="25400" cap="flat" cmpd="sng">
            <a:solidFill>
              <a:schemeClr val="dk1"/>
            </a:solidFill>
            <a:prstDash val="solid"/>
            <a:miter lim="800000"/>
            <a:headEnd type="none" w="sm" len="sm"/>
            <a:tailEnd type="none" w="sm" len="sm"/>
          </a:ln>
        </p:spPr>
      </p:cxnSp>
      <p:cxnSp>
        <p:nvCxnSpPr>
          <p:cNvPr id="376" name="Google Shape;376;p48"/>
          <p:cNvCxnSpPr/>
          <p:nvPr/>
        </p:nvCxnSpPr>
        <p:spPr>
          <a:xfrm>
            <a:off x="7898075" y="5016362"/>
            <a:ext cx="2241605" cy="0"/>
          </a:xfrm>
          <a:prstGeom prst="straightConnector1">
            <a:avLst/>
          </a:prstGeom>
          <a:noFill/>
          <a:ln w="25400" cap="flat" cmpd="sng">
            <a:solidFill>
              <a:schemeClr val="dk1"/>
            </a:solidFill>
            <a:prstDash val="solid"/>
            <a:miter lim="800000"/>
            <a:headEnd type="none" w="sm" len="sm"/>
            <a:tailEnd type="none" w="sm" len="sm"/>
          </a:ln>
        </p:spPr>
      </p:cxnSp>
      <p:sp>
        <p:nvSpPr>
          <p:cNvPr id="377" name="Google Shape;377;p48"/>
          <p:cNvSpPr txBox="1"/>
          <p:nvPr/>
        </p:nvSpPr>
        <p:spPr>
          <a:xfrm>
            <a:off x="8071224" y="4546225"/>
            <a:ext cx="26193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Login/Register Database</a:t>
            </a:r>
            <a:endParaRPr sz="1600">
              <a:solidFill>
                <a:schemeClr val="dk1"/>
              </a:solidFill>
              <a:latin typeface="Calibri"/>
              <a:ea typeface="Calibri"/>
              <a:cs typeface="Calibri"/>
              <a:sym typeface="Calibri"/>
            </a:endParaRPr>
          </a:p>
        </p:txBody>
      </p:sp>
      <p:cxnSp>
        <p:nvCxnSpPr>
          <p:cNvPr id="378" name="Google Shape;378;p48"/>
          <p:cNvCxnSpPr>
            <a:endCxn id="370" idx="1"/>
          </p:cNvCxnSpPr>
          <p:nvPr/>
        </p:nvCxnSpPr>
        <p:spPr>
          <a:xfrm>
            <a:off x="6122193" y="2236995"/>
            <a:ext cx="1313100" cy="407700"/>
          </a:xfrm>
          <a:prstGeom prst="bentConnector3">
            <a:avLst>
              <a:gd name="adj1" fmla="val -1"/>
            </a:avLst>
          </a:prstGeom>
          <a:noFill/>
          <a:ln w="31750" cap="flat" cmpd="sng">
            <a:solidFill>
              <a:schemeClr val="dk1"/>
            </a:solidFill>
            <a:prstDash val="solid"/>
            <a:miter lim="800000"/>
            <a:headEnd type="none" w="sm" len="sm"/>
            <a:tailEnd type="triangle" w="med" len="med"/>
          </a:ln>
        </p:spPr>
      </p:cxnSp>
      <p:cxnSp>
        <p:nvCxnSpPr>
          <p:cNvPr id="379" name="Google Shape;379;p48"/>
          <p:cNvCxnSpPr>
            <a:endCxn id="374" idx="1"/>
          </p:cNvCxnSpPr>
          <p:nvPr/>
        </p:nvCxnSpPr>
        <p:spPr>
          <a:xfrm>
            <a:off x="6086076" y="4195450"/>
            <a:ext cx="1621500" cy="530400"/>
          </a:xfrm>
          <a:prstGeom prst="bentConnector3">
            <a:avLst>
              <a:gd name="adj1" fmla="val 134"/>
            </a:avLst>
          </a:prstGeom>
          <a:noFill/>
          <a:ln w="31750" cap="flat" cmpd="sng">
            <a:solidFill>
              <a:schemeClr val="dk1"/>
            </a:solidFill>
            <a:prstDash val="solid"/>
            <a:miter lim="800000"/>
            <a:headEnd type="none" w="sm" len="sm"/>
            <a:tailEnd type="triangle" w="med" len="med"/>
          </a:ln>
        </p:spPr>
      </p:cxnSp>
      <p:sp>
        <p:nvSpPr>
          <p:cNvPr id="380" name="Google Shape;380;p48"/>
          <p:cNvSpPr/>
          <p:nvPr/>
        </p:nvSpPr>
        <p:spPr>
          <a:xfrm>
            <a:off x="6248102" y="2161180"/>
            <a:ext cx="1163863"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Save Data In Database</a:t>
            </a:r>
            <a:endParaRPr sz="1200">
              <a:solidFill>
                <a:schemeClr val="dk1"/>
              </a:solidFill>
              <a:latin typeface="Calibri"/>
              <a:ea typeface="Calibri"/>
              <a:cs typeface="Calibri"/>
              <a:sym typeface="Calibri"/>
            </a:endParaRPr>
          </a:p>
        </p:txBody>
      </p:sp>
      <p:sp>
        <p:nvSpPr>
          <p:cNvPr id="381" name="Google Shape;381;p48"/>
          <p:cNvSpPr/>
          <p:nvPr/>
        </p:nvSpPr>
        <p:spPr>
          <a:xfrm>
            <a:off x="6411359" y="4267772"/>
            <a:ext cx="1163863"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a:solidFill>
                  <a:schemeClr val="dk1"/>
                </a:solidFill>
                <a:latin typeface="Calibri"/>
                <a:ea typeface="Calibri"/>
                <a:cs typeface="Calibri"/>
                <a:sym typeface="Calibri"/>
              </a:rPr>
              <a:t>Save Data In Database</a:t>
            </a:r>
            <a:endParaRPr sz="1200">
              <a:solidFill>
                <a:schemeClr val="dk1"/>
              </a:solidFill>
              <a:latin typeface="Calibri"/>
              <a:ea typeface="Calibri"/>
              <a:cs typeface="Calibri"/>
              <a:sym typeface="Calibri"/>
            </a:endParaRPr>
          </a:p>
        </p:txBody>
      </p:sp>
      <p:sp>
        <p:nvSpPr>
          <p:cNvPr id="359" name="Google Shape;359;p48"/>
          <p:cNvSpPr/>
          <p:nvPr/>
        </p:nvSpPr>
        <p:spPr>
          <a:xfrm>
            <a:off x="5033305" y="2890356"/>
            <a:ext cx="1364178" cy="1373175"/>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dirty="0">
                <a:solidFill>
                  <a:schemeClr val="lt1"/>
                </a:solidFill>
                <a:latin typeface="Calibri"/>
                <a:ea typeface="Calibri"/>
                <a:cs typeface="Calibri"/>
                <a:sym typeface="Calibri"/>
              </a:rPr>
              <a:t>Register</a:t>
            </a:r>
            <a:endParaRPr sz="1600">
              <a:solidFill>
                <a:schemeClr val="lt1"/>
              </a:solidFill>
              <a:latin typeface="Calibri"/>
              <a:ea typeface="Calibri"/>
              <a:cs typeface="Calibri"/>
              <a:sym typeface="Calibri"/>
            </a:endParaRPr>
          </a:p>
        </p:txBody>
      </p:sp>
      <p:cxnSp>
        <p:nvCxnSpPr>
          <p:cNvPr id="382" name="Google Shape;382;p48"/>
          <p:cNvCxnSpPr/>
          <p:nvPr/>
        </p:nvCxnSpPr>
        <p:spPr>
          <a:xfrm rot="10800000" flipH="1">
            <a:off x="5019292" y="3266974"/>
            <a:ext cx="1392067" cy="6255"/>
          </a:xfrm>
          <a:prstGeom prst="straightConnector1">
            <a:avLst/>
          </a:prstGeom>
          <a:noFill/>
          <a:ln w="31750" cap="flat" cmpd="sng">
            <a:solidFill>
              <a:schemeClr val="dk1"/>
            </a:solidFill>
            <a:prstDash val="solid"/>
            <a:miter lim="800000"/>
            <a:headEnd type="none" w="sm" len="sm"/>
            <a:tailEnd type="none" w="sm" len="sm"/>
          </a:ln>
        </p:spPr>
      </p:cxnSp>
      <p:sp>
        <p:nvSpPr>
          <p:cNvPr id="383" name="Google Shape;383;p48"/>
          <p:cNvSpPr txBox="1"/>
          <p:nvPr/>
        </p:nvSpPr>
        <p:spPr>
          <a:xfrm>
            <a:off x="5451839" y="2910727"/>
            <a:ext cx="44435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1.2</a:t>
            </a:r>
            <a:endParaRPr sz="1800">
              <a:solidFill>
                <a:schemeClr val="lt1"/>
              </a:solidFill>
              <a:latin typeface="Calibri"/>
              <a:ea typeface="Calibri"/>
              <a:cs typeface="Calibri"/>
              <a:sym typeface="Calibri"/>
            </a:endParaRPr>
          </a:p>
        </p:txBody>
      </p:sp>
      <p:sp>
        <p:nvSpPr>
          <p:cNvPr id="363" name="Google Shape;363;p48"/>
          <p:cNvSpPr/>
          <p:nvPr/>
        </p:nvSpPr>
        <p:spPr>
          <a:xfrm>
            <a:off x="5105400" y="990600"/>
            <a:ext cx="1169917" cy="1220048"/>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lt1"/>
              </a:solidFill>
              <a:latin typeface="Calibri"/>
              <a:ea typeface="Calibri"/>
              <a:cs typeface="Calibri"/>
              <a:sym typeface="Calibri"/>
            </a:endParaRPr>
          </a:p>
          <a:p>
            <a:pPr marL="0" marR="0" lvl="0" indent="0" algn="ctr" rtl="0">
              <a:spcBef>
                <a:spcPts val="0"/>
              </a:spcBef>
              <a:spcAft>
                <a:spcPts val="0"/>
              </a:spcAft>
              <a:buNone/>
            </a:pPr>
            <a:r>
              <a:rPr lang="en-US" sz="1600" dirty="0">
                <a:solidFill>
                  <a:schemeClr val="lt1"/>
                </a:solidFill>
                <a:latin typeface="Calibri"/>
                <a:cs typeface="Calibri"/>
                <a:sym typeface="Calibri"/>
              </a:rPr>
              <a:t>Login</a:t>
            </a:r>
            <a:endParaRPr/>
          </a:p>
        </p:txBody>
      </p:sp>
      <p:cxnSp>
        <p:nvCxnSpPr>
          <p:cNvPr id="384" name="Google Shape;384;p48"/>
          <p:cNvCxnSpPr/>
          <p:nvPr/>
        </p:nvCxnSpPr>
        <p:spPr>
          <a:xfrm rot="10800000" flipH="1">
            <a:off x="5127023" y="1341120"/>
            <a:ext cx="1176241" cy="10729"/>
          </a:xfrm>
          <a:prstGeom prst="straightConnector1">
            <a:avLst/>
          </a:prstGeom>
          <a:noFill/>
          <a:ln w="31750" cap="flat" cmpd="sng">
            <a:solidFill>
              <a:schemeClr val="dk1"/>
            </a:solidFill>
            <a:prstDash val="solid"/>
            <a:miter lim="800000"/>
            <a:headEnd type="none" w="sm" len="sm"/>
            <a:tailEnd type="none" w="sm" len="sm"/>
          </a:ln>
        </p:spPr>
      </p:cxnSp>
      <p:sp>
        <p:nvSpPr>
          <p:cNvPr id="385" name="Google Shape;385;p48"/>
          <p:cNvSpPr txBox="1"/>
          <p:nvPr/>
        </p:nvSpPr>
        <p:spPr>
          <a:xfrm>
            <a:off x="5500971" y="1037579"/>
            <a:ext cx="44435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600"/>
              <a:buFont typeface="Calibri"/>
              <a:buNone/>
            </a:pPr>
            <a:r>
              <a:rPr lang="en-US" sz="1600" dirty="0">
                <a:solidFill>
                  <a:schemeClr val="lt1"/>
                </a:solidFill>
                <a:latin typeface="Calibri"/>
                <a:ea typeface="Calibri"/>
                <a:cs typeface="Calibri"/>
                <a:sym typeface="Calibri"/>
              </a:rPr>
              <a:t>1.1</a:t>
            </a:r>
            <a:endParaRPr sz="1800">
              <a:solidFill>
                <a:schemeClr val="lt1"/>
              </a:solidFill>
              <a:latin typeface="Calibri"/>
              <a:ea typeface="Calibri"/>
              <a:cs typeface="Calibri"/>
              <a:sym typeface="Calibri"/>
            </a:endParaRPr>
          </a:p>
        </p:txBody>
      </p:sp>
      <p:sp>
        <p:nvSpPr>
          <p:cNvPr id="361" name="Google Shape;361;p48"/>
          <p:cNvSpPr/>
          <p:nvPr/>
        </p:nvSpPr>
        <p:spPr>
          <a:xfrm>
            <a:off x="5035773" y="4956900"/>
            <a:ext cx="1364178" cy="1373175"/>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a:p>
            <a:pPr marL="0" marR="0" lvl="0" indent="0" algn="ctr" rtl="0">
              <a:spcBef>
                <a:spcPts val="0"/>
              </a:spcBef>
              <a:spcAft>
                <a:spcPts val="0"/>
              </a:spcAft>
              <a:buNone/>
            </a:pPr>
            <a:r>
              <a:rPr lang="en-US" sz="1600">
                <a:solidFill>
                  <a:schemeClr val="lt1"/>
                </a:solidFill>
                <a:latin typeface="Calibri"/>
                <a:ea typeface="Calibri"/>
                <a:cs typeface="Calibri"/>
                <a:sym typeface="Calibri"/>
              </a:rPr>
              <a:t>Forget Password</a:t>
            </a:r>
            <a:endParaRPr/>
          </a:p>
        </p:txBody>
      </p:sp>
      <p:cxnSp>
        <p:nvCxnSpPr>
          <p:cNvPr id="386" name="Google Shape;386;p48"/>
          <p:cNvCxnSpPr/>
          <p:nvPr/>
        </p:nvCxnSpPr>
        <p:spPr>
          <a:xfrm rot="10800000" flipH="1">
            <a:off x="5021760" y="5333518"/>
            <a:ext cx="1392067" cy="6255"/>
          </a:xfrm>
          <a:prstGeom prst="straightConnector1">
            <a:avLst/>
          </a:prstGeom>
          <a:noFill/>
          <a:ln w="31750" cap="flat" cmpd="sng">
            <a:solidFill>
              <a:schemeClr val="dk1"/>
            </a:solidFill>
            <a:prstDash val="solid"/>
            <a:miter lim="800000"/>
            <a:headEnd type="none" w="sm" len="sm"/>
            <a:tailEnd type="none" w="sm" len="sm"/>
          </a:ln>
        </p:spPr>
      </p:cxnSp>
      <p:sp>
        <p:nvSpPr>
          <p:cNvPr id="387" name="Google Shape;387;p48"/>
          <p:cNvSpPr txBox="1"/>
          <p:nvPr/>
        </p:nvSpPr>
        <p:spPr>
          <a:xfrm>
            <a:off x="5454307" y="4977271"/>
            <a:ext cx="44435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1.3</a:t>
            </a:r>
            <a:endParaRPr sz="1800">
              <a:solidFill>
                <a:schemeClr val="lt1"/>
              </a:solidFill>
              <a:latin typeface="Calibri"/>
              <a:ea typeface="Calibri"/>
              <a:cs typeface="Calibri"/>
              <a:sym typeface="Calibri"/>
            </a:endParaRPr>
          </a:p>
        </p:txBody>
      </p:sp>
      <p:sp>
        <p:nvSpPr>
          <p:cNvPr id="388" name="Google Shape;388;p48"/>
          <p:cNvSpPr txBox="1"/>
          <p:nvPr/>
        </p:nvSpPr>
        <p:spPr>
          <a:xfrm>
            <a:off x="2784266" y="3228635"/>
            <a:ext cx="1187865"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Register</a:t>
            </a:r>
            <a:endParaRPr sz="1800">
              <a:solidFill>
                <a:schemeClr val="dk1"/>
              </a:solidFill>
              <a:latin typeface="Calibri"/>
              <a:ea typeface="Calibri"/>
              <a:cs typeface="Calibri"/>
              <a:sym typeface="Calibri"/>
            </a:endParaRPr>
          </a:p>
        </p:txBody>
      </p:sp>
      <p:sp>
        <p:nvSpPr>
          <p:cNvPr id="389" name="Google Shape;389;p48"/>
          <p:cNvSpPr txBox="1"/>
          <p:nvPr/>
        </p:nvSpPr>
        <p:spPr>
          <a:xfrm>
            <a:off x="7315200" y="3200400"/>
            <a:ext cx="2981254"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dirty="0">
                <a:solidFill>
                  <a:schemeClr val="dk1"/>
                </a:solidFill>
                <a:latin typeface="Calibri"/>
                <a:ea typeface="Calibri"/>
                <a:cs typeface="Calibri"/>
                <a:sym typeface="Calibri"/>
              </a:rPr>
              <a:t>Confirm The Register</a:t>
            </a:r>
            <a:endParaRPr sz="1800">
              <a:solidFill>
                <a:schemeClr val="dk1"/>
              </a:solidFill>
              <a:latin typeface="Calibri"/>
              <a:ea typeface="Calibri"/>
              <a:cs typeface="Calibri"/>
              <a:sym typeface="Calibri"/>
            </a:endParaRPr>
          </a:p>
        </p:txBody>
      </p:sp>
      <p:sp>
        <p:nvSpPr>
          <p:cNvPr id="390" name="Google Shape;390;p48"/>
          <p:cNvSpPr txBox="1"/>
          <p:nvPr/>
        </p:nvSpPr>
        <p:spPr>
          <a:xfrm>
            <a:off x="7517012" y="5327735"/>
            <a:ext cx="2084188"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dirty="0">
                <a:solidFill>
                  <a:schemeClr val="dk1"/>
                </a:solidFill>
                <a:latin typeface="Calibri"/>
                <a:ea typeface="Calibri"/>
                <a:cs typeface="Calibri"/>
                <a:sym typeface="Calibri"/>
              </a:rPr>
              <a:t>Update Password</a:t>
            </a:r>
            <a:endParaRPr sz="1600">
              <a:solidFill>
                <a:schemeClr val="dk1"/>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9"/>
          <p:cNvSpPr/>
          <p:nvPr/>
        </p:nvSpPr>
        <p:spPr>
          <a:xfrm>
            <a:off x="272745" y="767321"/>
            <a:ext cx="1444239" cy="427290"/>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Client</a:t>
            </a:r>
            <a:endParaRPr sz="1800">
              <a:solidFill>
                <a:schemeClr val="dk1"/>
              </a:solidFill>
              <a:latin typeface="Calibri"/>
              <a:ea typeface="Calibri"/>
              <a:cs typeface="Calibri"/>
              <a:sym typeface="Calibri"/>
            </a:endParaRPr>
          </a:p>
        </p:txBody>
      </p:sp>
      <p:sp>
        <p:nvSpPr>
          <p:cNvPr id="396" name="Google Shape;396;p49"/>
          <p:cNvSpPr/>
          <p:nvPr/>
        </p:nvSpPr>
        <p:spPr>
          <a:xfrm>
            <a:off x="10219990" y="694284"/>
            <a:ext cx="1647960" cy="605128"/>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400"/>
              <a:buFont typeface="Calibri"/>
              <a:buNone/>
            </a:pPr>
            <a:r>
              <a:rPr lang="en-US" sz="1400" dirty="0">
                <a:solidFill>
                  <a:schemeClr val="lt1"/>
                </a:solidFill>
                <a:latin typeface="Calibri"/>
                <a:ea typeface="Calibri"/>
                <a:cs typeface="Calibri"/>
                <a:sym typeface="Calibri"/>
              </a:rPr>
              <a:t> Admin</a:t>
            </a:r>
            <a:endParaRPr sz="1600">
              <a:solidFill>
                <a:schemeClr val="lt1"/>
              </a:solidFill>
              <a:latin typeface="Calibri"/>
              <a:ea typeface="Calibri"/>
              <a:cs typeface="Calibri"/>
              <a:sym typeface="Calibri"/>
            </a:endParaRPr>
          </a:p>
        </p:txBody>
      </p:sp>
      <p:cxnSp>
        <p:nvCxnSpPr>
          <p:cNvPr id="397" name="Google Shape;397;p49"/>
          <p:cNvCxnSpPr>
            <a:endCxn id="398" idx="1"/>
          </p:cNvCxnSpPr>
          <p:nvPr/>
        </p:nvCxnSpPr>
        <p:spPr>
          <a:xfrm>
            <a:off x="1289905" y="1194563"/>
            <a:ext cx="3743400" cy="2097900"/>
          </a:xfrm>
          <a:prstGeom prst="bentConnector3">
            <a:avLst>
              <a:gd name="adj1" fmla="val 3315"/>
            </a:avLst>
          </a:prstGeom>
          <a:noFill/>
          <a:ln w="31750" cap="flat" cmpd="sng">
            <a:solidFill>
              <a:schemeClr val="dk1"/>
            </a:solidFill>
            <a:prstDash val="solid"/>
            <a:miter lim="800000"/>
            <a:headEnd type="none" w="sm" len="sm"/>
            <a:tailEnd type="triangle" w="med" len="med"/>
          </a:ln>
        </p:spPr>
      </p:cxnSp>
      <p:cxnSp>
        <p:nvCxnSpPr>
          <p:cNvPr id="399" name="Google Shape;399;p49"/>
          <p:cNvCxnSpPr>
            <a:stCxn id="395" idx="2"/>
            <a:endCxn id="400" idx="1"/>
          </p:cNvCxnSpPr>
          <p:nvPr/>
        </p:nvCxnSpPr>
        <p:spPr>
          <a:xfrm rot="-5400000" flipH="1">
            <a:off x="643564" y="1545911"/>
            <a:ext cx="4743600" cy="4041000"/>
          </a:xfrm>
          <a:prstGeom prst="bentConnector2">
            <a:avLst/>
          </a:prstGeom>
          <a:noFill/>
          <a:ln w="31750" cap="flat" cmpd="sng">
            <a:solidFill>
              <a:schemeClr val="dk1"/>
            </a:solidFill>
            <a:prstDash val="solid"/>
            <a:miter lim="800000"/>
            <a:headEnd type="none" w="sm" len="sm"/>
            <a:tailEnd type="triangle" w="med" len="med"/>
          </a:ln>
        </p:spPr>
      </p:cxnSp>
      <p:cxnSp>
        <p:nvCxnSpPr>
          <p:cNvPr id="401" name="Google Shape;401;p49"/>
          <p:cNvCxnSpPr>
            <a:stCxn id="395" idx="3"/>
            <a:endCxn id="402" idx="1"/>
          </p:cNvCxnSpPr>
          <p:nvPr/>
        </p:nvCxnSpPr>
        <p:spPr>
          <a:xfrm>
            <a:off x="1716984" y="980966"/>
            <a:ext cx="3410100" cy="20100"/>
          </a:xfrm>
          <a:prstGeom prst="straightConnector1">
            <a:avLst/>
          </a:prstGeom>
          <a:noFill/>
          <a:ln w="31750" cap="flat" cmpd="sng">
            <a:solidFill>
              <a:schemeClr val="dk1"/>
            </a:solidFill>
            <a:prstDash val="solid"/>
            <a:miter lim="800000"/>
            <a:headEnd type="none" w="sm" len="sm"/>
            <a:tailEnd type="triangle" w="med" len="med"/>
          </a:ln>
        </p:spPr>
      </p:cxnSp>
      <p:sp>
        <p:nvSpPr>
          <p:cNvPr id="403" name="Google Shape;403;p49"/>
          <p:cNvSpPr txBox="1"/>
          <p:nvPr/>
        </p:nvSpPr>
        <p:spPr>
          <a:xfrm>
            <a:off x="2584342" y="611634"/>
            <a:ext cx="2172364"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Search working vehicle</a:t>
            </a:r>
            <a:endParaRPr/>
          </a:p>
        </p:txBody>
      </p:sp>
      <p:sp>
        <p:nvSpPr>
          <p:cNvPr id="404" name="Google Shape;404;p49"/>
          <p:cNvSpPr txBox="1"/>
          <p:nvPr/>
        </p:nvSpPr>
        <p:spPr>
          <a:xfrm>
            <a:off x="2224090" y="2939346"/>
            <a:ext cx="2286693"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Request for Book Vehicle</a:t>
            </a:r>
            <a:endParaRPr sz="1600">
              <a:solidFill>
                <a:schemeClr val="dk1"/>
              </a:solidFill>
              <a:latin typeface="Calibri"/>
              <a:ea typeface="Calibri"/>
              <a:cs typeface="Calibri"/>
              <a:sym typeface="Calibri"/>
            </a:endParaRPr>
          </a:p>
        </p:txBody>
      </p:sp>
      <p:sp>
        <p:nvSpPr>
          <p:cNvPr id="405" name="Google Shape;405;p49"/>
          <p:cNvSpPr txBox="1"/>
          <p:nvPr/>
        </p:nvSpPr>
        <p:spPr>
          <a:xfrm>
            <a:off x="1715876" y="5593817"/>
            <a:ext cx="2613149"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Request for Cancel Booking </a:t>
            </a:r>
            <a:endParaRPr sz="1600">
              <a:solidFill>
                <a:schemeClr val="dk1"/>
              </a:solidFill>
              <a:latin typeface="Calibri"/>
              <a:ea typeface="Calibri"/>
              <a:cs typeface="Calibri"/>
              <a:sym typeface="Calibri"/>
            </a:endParaRPr>
          </a:p>
        </p:txBody>
      </p:sp>
      <p:cxnSp>
        <p:nvCxnSpPr>
          <p:cNvPr id="406" name="Google Shape;406;p49"/>
          <p:cNvCxnSpPr>
            <a:endCxn id="398" idx="3"/>
          </p:cNvCxnSpPr>
          <p:nvPr/>
        </p:nvCxnSpPr>
        <p:spPr>
          <a:xfrm rot="10800000" flipV="1">
            <a:off x="6397484" y="1295400"/>
            <a:ext cx="4270517" cy="1997064"/>
          </a:xfrm>
          <a:prstGeom prst="bentConnector3">
            <a:avLst>
              <a:gd name="adj1" fmla="val 659"/>
            </a:avLst>
          </a:prstGeom>
          <a:noFill/>
          <a:ln w="31750" cap="flat" cmpd="sng">
            <a:solidFill>
              <a:schemeClr val="dk1"/>
            </a:solidFill>
            <a:prstDash val="solid"/>
            <a:miter lim="800000"/>
            <a:headEnd type="none" w="sm" len="sm"/>
            <a:tailEnd type="triangle" w="med" len="med"/>
          </a:ln>
        </p:spPr>
      </p:cxnSp>
      <p:cxnSp>
        <p:nvCxnSpPr>
          <p:cNvPr id="407" name="Google Shape;407;p49"/>
          <p:cNvCxnSpPr>
            <a:stCxn id="396" idx="2"/>
            <a:endCxn id="400" idx="3"/>
          </p:cNvCxnSpPr>
          <p:nvPr/>
        </p:nvCxnSpPr>
        <p:spPr>
          <a:xfrm rot="5400000">
            <a:off x="6402603" y="1296761"/>
            <a:ext cx="4638716" cy="4644019"/>
          </a:xfrm>
          <a:prstGeom prst="bentConnector2">
            <a:avLst/>
          </a:prstGeom>
          <a:noFill/>
          <a:ln w="31750" cap="flat" cmpd="sng">
            <a:solidFill>
              <a:schemeClr val="dk1"/>
            </a:solidFill>
            <a:prstDash val="solid"/>
            <a:miter lim="800000"/>
            <a:headEnd type="none" w="sm" len="sm"/>
            <a:tailEnd type="triangle" w="med" len="med"/>
          </a:ln>
        </p:spPr>
      </p:cxnSp>
      <p:sp>
        <p:nvSpPr>
          <p:cNvPr id="408" name="Google Shape;408;p49"/>
          <p:cNvSpPr txBox="1"/>
          <p:nvPr/>
        </p:nvSpPr>
        <p:spPr>
          <a:xfrm>
            <a:off x="7656092" y="2951617"/>
            <a:ext cx="2025679"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dirty="0">
                <a:solidFill>
                  <a:schemeClr val="dk1"/>
                </a:solidFill>
                <a:latin typeface="Calibri"/>
                <a:ea typeface="Calibri"/>
                <a:cs typeface="Calibri"/>
                <a:sym typeface="Calibri"/>
              </a:rPr>
              <a:t>Confirm The Booking</a:t>
            </a:r>
            <a:endParaRPr sz="1600">
              <a:solidFill>
                <a:schemeClr val="dk1"/>
              </a:solidFill>
              <a:latin typeface="Calibri"/>
              <a:ea typeface="Calibri"/>
              <a:cs typeface="Calibri"/>
              <a:sym typeface="Calibri"/>
            </a:endParaRPr>
          </a:p>
        </p:txBody>
      </p:sp>
      <p:sp>
        <p:nvSpPr>
          <p:cNvPr id="409" name="Google Shape;409;p49"/>
          <p:cNvSpPr txBox="1"/>
          <p:nvPr/>
        </p:nvSpPr>
        <p:spPr>
          <a:xfrm>
            <a:off x="6858000" y="5562600"/>
            <a:ext cx="3697708"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dirty="0">
                <a:solidFill>
                  <a:schemeClr val="dk1"/>
                </a:solidFill>
                <a:latin typeface="Calibri"/>
                <a:ea typeface="Calibri"/>
                <a:cs typeface="Calibri"/>
                <a:sym typeface="Calibri"/>
              </a:rPr>
              <a:t>Request Accepted for Cancel Booking</a:t>
            </a:r>
            <a:endParaRPr sz="1600">
              <a:solidFill>
                <a:schemeClr val="dk1"/>
              </a:solidFill>
              <a:latin typeface="Calibri"/>
              <a:ea typeface="Calibri"/>
              <a:cs typeface="Calibri"/>
              <a:sym typeface="Calibri"/>
            </a:endParaRPr>
          </a:p>
        </p:txBody>
      </p:sp>
      <p:sp>
        <p:nvSpPr>
          <p:cNvPr id="410" name="Google Shape;410;p49"/>
          <p:cNvSpPr/>
          <p:nvPr/>
        </p:nvSpPr>
        <p:spPr>
          <a:xfrm>
            <a:off x="7881484" y="4512340"/>
            <a:ext cx="381000" cy="581025"/>
          </a:xfrm>
          <a:prstGeom prst="rect">
            <a:avLst/>
          </a:prstGeom>
          <a:solidFill>
            <a:schemeClr val="lt1">
              <a:alpha val="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Calibri"/>
              <a:buNone/>
            </a:pPr>
            <a:endParaRPr sz="1800">
              <a:solidFill>
                <a:schemeClr val="lt1"/>
              </a:solidFill>
              <a:latin typeface="Bookman Old Style"/>
              <a:ea typeface="Bookman Old Style"/>
              <a:cs typeface="Bookman Old Style"/>
              <a:sym typeface="Bookman Old Style"/>
            </a:endParaRPr>
          </a:p>
        </p:txBody>
      </p:sp>
      <p:cxnSp>
        <p:nvCxnSpPr>
          <p:cNvPr id="411" name="Google Shape;411;p49"/>
          <p:cNvCxnSpPr>
            <a:stCxn id="410" idx="0"/>
          </p:cNvCxnSpPr>
          <p:nvPr/>
        </p:nvCxnSpPr>
        <p:spPr>
          <a:xfrm>
            <a:off x="8071984" y="4512340"/>
            <a:ext cx="2792400" cy="0"/>
          </a:xfrm>
          <a:prstGeom prst="straightConnector1">
            <a:avLst/>
          </a:prstGeom>
          <a:noFill/>
          <a:ln w="25400" cap="flat" cmpd="sng">
            <a:solidFill>
              <a:schemeClr val="dk1"/>
            </a:solidFill>
            <a:prstDash val="solid"/>
            <a:miter lim="800000"/>
            <a:headEnd type="none" w="sm" len="sm"/>
            <a:tailEnd type="none" w="sm" len="sm"/>
          </a:ln>
        </p:spPr>
      </p:cxnSp>
      <p:cxnSp>
        <p:nvCxnSpPr>
          <p:cNvPr id="412" name="Google Shape;412;p49"/>
          <p:cNvCxnSpPr/>
          <p:nvPr/>
        </p:nvCxnSpPr>
        <p:spPr>
          <a:xfrm>
            <a:off x="8071983" y="5093365"/>
            <a:ext cx="2792334" cy="0"/>
          </a:xfrm>
          <a:prstGeom prst="straightConnector1">
            <a:avLst/>
          </a:prstGeom>
          <a:noFill/>
          <a:ln w="25400" cap="flat" cmpd="sng">
            <a:solidFill>
              <a:schemeClr val="dk1"/>
            </a:solidFill>
            <a:prstDash val="solid"/>
            <a:miter lim="800000"/>
            <a:headEnd type="none" w="sm" len="sm"/>
            <a:tailEnd type="none" w="sm" len="sm"/>
          </a:ln>
        </p:spPr>
      </p:cxnSp>
      <p:sp>
        <p:nvSpPr>
          <p:cNvPr id="413" name="Google Shape;413;p49"/>
          <p:cNvSpPr txBox="1"/>
          <p:nvPr/>
        </p:nvSpPr>
        <p:spPr>
          <a:xfrm>
            <a:off x="8245138" y="4623216"/>
            <a:ext cx="228588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Booking Database</a:t>
            </a:r>
            <a:endParaRPr sz="1600">
              <a:solidFill>
                <a:schemeClr val="dk1"/>
              </a:solidFill>
              <a:latin typeface="Calibri"/>
              <a:ea typeface="Calibri"/>
              <a:cs typeface="Calibri"/>
              <a:sym typeface="Calibri"/>
            </a:endParaRPr>
          </a:p>
        </p:txBody>
      </p:sp>
      <p:cxnSp>
        <p:nvCxnSpPr>
          <p:cNvPr id="414" name="Google Shape;414;p49"/>
          <p:cNvCxnSpPr>
            <a:endCxn id="410" idx="1"/>
          </p:cNvCxnSpPr>
          <p:nvPr/>
        </p:nvCxnSpPr>
        <p:spPr>
          <a:xfrm>
            <a:off x="6014284" y="3963752"/>
            <a:ext cx="1867200" cy="839100"/>
          </a:xfrm>
          <a:prstGeom prst="bentConnector3">
            <a:avLst>
              <a:gd name="adj1" fmla="val 523"/>
            </a:avLst>
          </a:prstGeom>
          <a:noFill/>
          <a:ln w="31750" cap="flat" cmpd="sng">
            <a:solidFill>
              <a:schemeClr val="dk1"/>
            </a:solidFill>
            <a:prstDash val="solid"/>
            <a:miter lim="800000"/>
            <a:headEnd type="none" w="sm" len="sm"/>
            <a:tailEnd type="triangle" w="med" len="med"/>
          </a:ln>
        </p:spPr>
      </p:cxnSp>
      <p:sp>
        <p:nvSpPr>
          <p:cNvPr id="415" name="Google Shape;415;p49"/>
          <p:cNvSpPr/>
          <p:nvPr/>
        </p:nvSpPr>
        <p:spPr>
          <a:xfrm>
            <a:off x="6222458" y="3961496"/>
            <a:ext cx="1130648" cy="83099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Save Data In Database</a:t>
            </a:r>
            <a:endParaRPr sz="1600">
              <a:solidFill>
                <a:schemeClr val="dk1"/>
              </a:solidFill>
              <a:latin typeface="Calibri"/>
              <a:ea typeface="Calibri"/>
              <a:cs typeface="Calibri"/>
              <a:sym typeface="Calibri"/>
            </a:endParaRPr>
          </a:p>
        </p:txBody>
      </p:sp>
      <p:cxnSp>
        <p:nvCxnSpPr>
          <p:cNvPr id="416" name="Google Shape;416;p49"/>
          <p:cNvCxnSpPr>
            <a:stCxn id="402" idx="3"/>
            <a:endCxn id="396" idx="1"/>
          </p:cNvCxnSpPr>
          <p:nvPr/>
        </p:nvCxnSpPr>
        <p:spPr>
          <a:xfrm rot="10800000" flipH="1">
            <a:off x="6296940" y="996743"/>
            <a:ext cx="3923100" cy="4200"/>
          </a:xfrm>
          <a:prstGeom prst="straightConnector1">
            <a:avLst/>
          </a:prstGeom>
          <a:noFill/>
          <a:ln w="31750" cap="flat" cmpd="sng">
            <a:solidFill>
              <a:schemeClr val="dk1"/>
            </a:solidFill>
            <a:prstDash val="solid"/>
            <a:miter lim="800000"/>
            <a:headEnd type="none" w="sm" len="sm"/>
            <a:tailEnd type="triangle" w="med" len="med"/>
          </a:ln>
        </p:spPr>
      </p:cxnSp>
      <p:sp>
        <p:nvSpPr>
          <p:cNvPr id="398" name="Google Shape;398;p49"/>
          <p:cNvSpPr/>
          <p:nvPr/>
        </p:nvSpPr>
        <p:spPr>
          <a:xfrm>
            <a:off x="5033305" y="2605876"/>
            <a:ext cx="1364178" cy="1373175"/>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lt1"/>
              </a:solidFill>
              <a:latin typeface="Calibri"/>
              <a:ea typeface="Calibri"/>
              <a:cs typeface="Calibri"/>
              <a:sym typeface="Calibri"/>
            </a:endParaRPr>
          </a:p>
          <a:p>
            <a:pPr marL="0" marR="0" lvl="0" indent="0" algn="ctr" rtl="0">
              <a:spcBef>
                <a:spcPts val="0"/>
              </a:spcBef>
              <a:spcAft>
                <a:spcPts val="0"/>
              </a:spcAft>
              <a:buNone/>
            </a:pPr>
            <a:r>
              <a:rPr lang="en-US" sz="1600">
                <a:solidFill>
                  <a:schemeClr val="lt1"/>
                </a:solidFill>
                <a:latin typeface="Calibri"/>
                <a:ea typeface="Calibri"/>
                <a:cs typeface="Calibri"/>
                <a:sym typeface="Calibri"/>
              </a:rPr>
              <a:t>Book A</a:t>
            </a:r>
            <a:endParaRPr sz="1600">
              <a:solidFill>
                <a:schemeClr val="lt1"/>
              </a:solidFill>
              <a:latin typeface="Calibri"/>
              <a:ea typeface="Calibri"/>
              <a:cs typeface="Calibri"/>
              <a:sym typeface="Calibri"/>
            </a:endParaRPr>
          </a:p>
          <a:p>
            <a:pPr marL="0" marR="0" lvl="0" indent="0" algn="ctr" rtl="0">
              <a:spcBef>
                <a:spcPts val="0"/>
              </a:spcBef>
              <a:spcAft>
                <a:spcPts val="0"/>
              </a:spcAft>
              <a:buNone/>
            </a:pPr>
            <a:r>
              <a:rPr lang="en-US" sz="1600">
                <a:solidFill>
                  <a:schemeClr val="lt1"/>
                </a:solidFill>
                <a:latin typeface="Calibri"/>
                <a:ea typeface="Calibri"/>
                <a:cs typeface="Calibri"/>
                <a:sym typeface="Calibri"/>
              </a:rPr>
              <a:t>vehicle</a:t>
            </a:r>
            <a:endParaRPr sz="2000">
              <a:solidFill>
                <a:schemeClr val="lt1"/>
              </a:solidFill>
              <a:latin typeface="Calibri"/>
              <a:ea typeface="Calibri"/>
              <a:cs typeface="Calibri"/>
              <a:sym typeface="Calibri"/>
            </a:endParaRPr>
          </a:p>
        </p:txBody>
      </p:sp>
      <p:cxnSp>
        <p:nvCxnSpPr>
          <p:cNvPr id="417" name="Google Shape;417;p49"/>
          <p:cNvCxnSpPr/>
          <p:nvPr/>
        </p:nvCxnSpPr>
        <p:spPr>
          <a:xfrm rot="10800000" flipH="1">
            <a:off x="5019292" y="2982494"/>
            <a:ext cx="1392067" cy="6255"/>
          </a:xfrm>
          <a:prstGeom prst="straightConnector1">
            <a:avLst/>
          </a:prstGeom>
          <a:noFill/>
          <a:ln w="31750" cap="flat" cmpd="sng">
            <a:solidFill>
              <a:schemeClr val="dk1"/>
            </a:solidFill>
            <a:prstDash val="solid"/>
            <a:miter lim="800000"/>
            <a:headEnd type="none" w="sm" len="sm"/>
            <a:tailEnd type="none" w="sm" len="sm"/>
          </a:ln>
        </p:spPr>
      </p:cxnSp>
      <p:sp>
        <p:nvSpPr>
          <p:cNvPr id="418" name="Google Shape;418;p49"/>
          <p:cNvSpPr txBox="1"/>
          <p:nvPr/>
        </p:nvSpPr>
        <p:spPr>
          <a:xfrm>
            <a:off x="5451839" y="2626247"/>
            <a:ext cx="44435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2.2</a:t>
            </a:r>
            <a:endParaRPr sz="1800">
              <a:solidFill>
                <a:schemeClr val="lt1"/>
              </a:solidFill>
              <a:latin typeface="Calibri"/>
              <a:ea typeface="Calibri"/>
              <a:cs typeface="Calibri"/>
              <a:sym typeface="Calibri"/>
            </a:endParaRPr>
          </a:p>
        </p:txBody>
      </p:sp>
      <p:sp>
        <p:nvSpPr>
          <p:cNvPr id="402" name="Google Shape;402;p49"/>
          <p:cNvSpPr/>
          <p:nvPr/>
        </p:nvSpPr>
        <p:spPr>
          <a:xfrm>
            <a:off x="5127023" y="390919"/>
            <a:ext cx="1169917" cy="1220048"/>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a:p>
            <a:pPr marL="0" marR="0" lvl="0" indent="0" algn="ctr" rtl="0">
              <a:spcBef>
                <a:spcPts val="0"/>
              </a:spcBef>
              <a:spcAft>
                <a:spcPts val="0"/>
              </a:spcAft>
              <a:buNone/>
            </a:pPr>
            <a:endParaRPr sz="1600">
              <a:solidFill>
                <a:schemeClr val="lt1"/>
              </a:solidFill>
              <a:latin typeface="Calibri"/>
              <a:ea typeface="Calibri"/>
              <a:cs typeface="Calibri"/>
              <a:sym typeface="Calibri"/>
            </a:endParaRPr>
          </a:p>
          <a:p>
            <a:pPr marL="0" marR="0" lvl="0" indent="0" algn="ctr" rtl="0">
              <a:spcBef>
                <a:spcPts val="0"/>
              </a:spcBef>
              <a:spcAft>
                <a:spcPts val="0"/>
              </a:spcAft>
              <a:buNone/>
            </a:pPr>
            <a:r>
              <a:rPr lang="en-US" sz="1600">
                <a:solidFill>
                  <a:schemeClr val="lt1"/>
                </a:solidFill>
                <a:latin typeface="Calibri"/>
                <a:ea typeface="Calibri"/>
                <a:cs typeface="Calibri"/>
                <a:sym typeface="Calibri"/>
              </a:rPr>
              <a:t>Search Vehicle</a:t>
            </a:r>
            <a:endParaRPr sz="1800">
              <a:solidFill>
                <a:schemeClr val="lt1"/>
              </a:solidFill>
              <a:latin typeface="Calibri"/>
              <a:ea typeface="Calibri"/>
              <a:cs typeface="Calibri"/>
              <a:sym typeface="Calibri"/>
            </a:endParaRPr>
          </a:p>
          <a:p>
            <a:pPr marL="0" marR="0" lvl="0" indent="0" algn="ctr" rtl="0">
              <a:spcBef>
                <a:spcPts val="0"/>
              </a:spcBef>
              <a:spcAft>
                <a:spcPts val="0"/>
              </a:spcAft>
              <a:buNone/>
            </a:pPr>
            <a:endParaRPr sz="1600">
              <a:solidFill>
                <a:schemeClr val="lt1"/>
              </a:solidFill>
              <a:latin typeface="Calibri"/>
              <a:ea typeface="Calibri"/>
              <a:cs typeface="Calibri"/>
              <a:sym typeface="Calibri"/>
            </a:endParaRPr>
          </a:p>
        </p:txBody>
      </p:sp>
      <p:cxnSp>
        <p:nvCxnSpPr>
          <p:cNvPr id="419" name="Google Shape;419;p49"/>
          <p:cNvCxnSpPr/>
          <p:nvPr/>
        </p:nvCxnSpPr>
        <p:spPr>
          <a:xfrm rot="10800000" flipH="1">
            <a:off x="5127023" y="721360"/>
            <a:ext cx="1176241" cy="10729"/>
          </a:xfrm>
          <a:prstGeom prst="straightConnector1">
            <a:avLst/>
          </a:prstGeom>
          <a:noFill/>
          <a:ln w="31750" cap="flat" cmpd="sng">
            <a:solidFill>
              <a:schemeClr val="dk1"/>
            </a:solidFill>
            <a:prstDash val="solid"/>
            <a:miter lim="800000"/>
            <a:headEnd type="none" w="sm" len="sm"/>
            <a:tailEnd type="none" w="sm" len="sm"/>
          </a:ln>
        </p:spPr>
      </p:cxnSp>
      <p:sp>
        <p:nvSpPr>
          <p:cNvPr id="420" name="Google Shape;420;p49"/>
          <p:cNvSpPr txBox="1"/>
          <p:nvPr/>
        </p:nvSpPr>
        <p:spPr>
          <a:xfrm>
            <a:off x="5500971" y="417819"/>
            <a:ext cx="44435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2.1</a:t>
            </a:r>
            <a:endParaRPr sz="1800">
              <a:solidFill>
                <a:schemeClr val="lt1"/>
              </a:solidFill>
              <a:latin typeface="Calibri"/>
              <a:ea typeface="Calibri"/>
              <a:cs typeface="Calibri"/>
              <a:sym typeface="Calibri"/>
            </a:endParaRPr>
          </a:p>
        </p:txBody>
      </p:sp>
      <p:sp>
        <p:nvSpPr>
          <p:cNvPr id="400" name="Google Shape;400;p49"/>
          <p:cNvSpPr/>
          <p:nvPr/>
        </p:nvSpPr>
        <p:spPr>
          <a:xfrm>
            <a:off x="5035773" y="5251540"/>
            <a:ext cx="1364178" cy="1373175"/>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a:solidFill>
                  <a:schemeClr val="lt1"/>
                </a:solidFill>
                <a:latin typeface="Calibri"/>
                <a:ea typeface="Calibri"/>
                <a:cs typeface="Calibri"/>
                <a:sym typeface="Calibri"/>
              </a:rPr>
              <a:t> </a:t>
            </a:r>
            <a:endParaRPr/>
          </a:p>
          <a:p>
            <a:pPr marL="0" marR="0" lvl="0" indent="0" algn="ctr" rtl="0">
              <a:spcBef>
                <a:spcPts val="0"/>
              </a:spcBef>
              <a:spcAft>
                <a:spcPts val="0"/>
              </a:spcAft>
              <a:buNone/>
            </a:pPr>
            <a:r>
              <a:rPr lang="en-US" sz="1600">
                <a:solidFill>
                  <a:schemeClr val="lt1"/>
                </a:solidFill>
                <a:latin typeface="Calibri"/>
                <a:ea typeface="Calibri"/>
                <a:cs typeface="Calibri"/>
                <a:sym typeface="Calibri"/>
              </a:rPr>
              <a:t>Cancel Booking</a:t>
            </a:r>
            <a:endParaRPr sz="2000">
              <a:solidFill>
                <a:schemeClr val="lt1"/>
              </a:solidFill>
              <a:latin typeface="Calibri"/>
              <a:ea typeface="Calibri"/>
              <a:cs typeface="Calibri"/>
              <a:sym typeface="Calibri"/>
            </a:endParaRPr>
          </a:p>
        </p:txBody>
      </p:sp>
      <p:cxnSp>
        <p:nvCxnSpPr>
          <p:cNvPr id="421" name="Google Shape;421;p49"/>
          <p:cNvCxnSpPr/>
          <p:nvPr/>
        </p:nvCxnSpPr>
        <p:spPr>
          <a:xfrm rot="10800000" flipH="1">
            <a:off x="5021760" y="5628158"/>
            <a:ext cx="1392067" cy="6255"/>
          </a:xfrm>
          <a:prstGeom prst="straightConnector1">
            <a:avLst/>
          </a:prstGeom>
          <a:noFill/>
          <a:ln w="31750" cap="flat" cmpd="sng">
            <a:solidFill>
              <a:schemeClr val="dk1"/>
            </a:solidFill>
            <a:prstDash val="solid"/>
            <a:miter lim="800000"/>
            <a:headEnd type="none" w="sm" len="sm"/>
            <a:tailEnd type="none" w="sm" len="sm"/>
          </a:ln>
        </p:spPr>
      </p:cxnSp>
      <p:sp>
        <p:nvSpPr>
          <p:cNvPr id="422" name="Google Shape;422;p49"/>
          <p:cNvSpPr txBox="1"/>
          <p:nvPr/>
        </p:nvSpPr>
        <p:spPr>
          <a:xfrm>
            <a:off x="5454307" y="5271911"/>
            <a:ext cx="44435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2.3</a:t>
            </a:r>
            <a:endParaRPr sz="1800">
              <a:solidFill>
                <a:schemeClr val="lt1"/>
              </a:solidFill>
              <a:latin typeface="Calibri"/>
              <a:ea typeface="Calibri"/>
              <a:cs typeface="Calibri"/>
              <a:sym typeface="Calibri"/>
            </a:endParaRPr>
          </a:p>
        </p:txBody>
      </p:sp>
      <p:sp>
        <p:nvSpPr>
          <p:cNvPr id="423" name="Google Shape;423;p49"/>
          <p:cNvSpPr txBox="1"/>
          <p:nvPr/>
        </p:nvSpPr>
        <p:spPr>
          <a:xfrm>
            <a:off x="7127342" y="629683"/>
            <a:ext cx="2479357"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Request for vehicle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50"/>
          <p:cNvSpPr/>
          <p:nvPr/>
        </p:nvSpPr>
        <p:spPr>
          <a:xfrm>
            <a:off x="115351" y="2668737"/>
            <a:ext cx="1854438" cy="591084"/>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Client</a:t>
            </a:r>
            <a:endParaRPr sz="1800">
              <a:solidFill>
                <a:schemeClr val="lt1"/>
              </a:solidFill>
              <a:latin typeface="Calibri"/>
              <a:ea typeface="Calibri"/>
              <a:cs typeface="Calibri"/>
              <a:sym typeface="Calibri"/>
            </a:endParaRPr>
          </a:p>
        </p:txBody>
      </p:sp>
      <p:sp>
        <p:nvSpPr>
          <p:cNvPr id="429" name="Google Shape;429;p50"/>
          <p:cNvSpPr/>
          <p:nvPr/>
        </p:nvSpPr>
        <p:spPr>
          <a:xfrm>
            <a:off x="9803705" y="2052724"/>
            <a:ext cx="2158525" cy="591084"/>
          </a:xfrm>
          <a:prstGeom prst="flowChartProcess">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lt1"/>
              </a:buClr>
              <a:buSzPts val="1800"/>
              <a:buFont typeface="Calibri"/>
              <a:buNone/>
            </a:pPr>
            <a:r>
              <a:rPr lang="en-US" sz="1800" dirty="0">
                <a:solidFill>
                  <a:schemeClr val="lt1"/>
                </a:solidFill>
                <a:latin typeface="Calibri"/>
                <a:ea typeface="Calibri"/>
                <a:cs typeface="Calibri"/>
                <a:sym typeface="Calibri"/>
              </a:rPr>
              <a:t>Admin</a:t>
            </a:r>
            <a:endParaRPr sz="1800">
              <a:solidFill>
                <a:schemeClr val="lt1"/>
              </a:solidFill>
              <a:latin typeface="Calibri"/>
              <a:ea typeface="Calibri"/>
              <a:cs typeface="Calibri"/>
              <a:sym typeface="Calibri"/>
            </a:endParaRPr>
          </a:p>
        </p:txBody>
      </p:sp>
      <p:cxnSp>
        <p:nvCxnSpPr>
          <p:cNvPr id="430" name="Google Shape;430;p50"/>
          <p:cNvCxnSpPr>
            <a:stCxn id="428" idx="2"/>
            <a:endCxn id="431" idx="1"/>
          </p:cNvCxnSpPr>
          <p:nvPr/>
        </p:nvCxnSpPr>
        <p:spPr>
          <a:xfrm rot="-5400000" flipH="1">
            <a:off x="2052220" y="2250171"/>
            <a:ext cx="2121000" cy="4140300"/>
          </a:xfrm>
          <a:prstGeom prst="bentConnector2">
            <a:avLst/>
          </a:prstGeom>
          <a:noFill/>
          <a:ln w="31750" cap="flat" cmpd="sng">
            <a:solidFill>
              <a:schemeClr val="dk1"/>
            </a:solidFill>
            <a:prstDash val="solid"/>
            <a:miter lim="800000"/>
            <a:headEnd type="none" w="sm" len="sm"/>
            <a:tailEnd type="triangle" w="med" len="med"/>
          </a:ln>
        </p:spPr>
      </p:cxnSp>
      <p:cxnSp>
        <p:nvCxnSpPr>
          <p:cNvPr id="432" name="Google Shape;432;p50"/>
          <p:cNvCxnSpPr>
            <a:stCxn id="431" idx="3"/>
            <a:endCxn id="429" idx="2"/>
          </p:cNvCxnSpPr>
          <p:nvPr/>
        </p:nvCxnSpPr>
        <p:spPr>
          <a:xfrm rot="10800000" flipH="1">
            <a:off x="7136564" y="2643922"/>
            <a:ext cx="3746400" cy="2736900"/>
          </a:xfrm>
          <a:prstGeom prst="bentConnector2">
            <a:avLst/>
          </a:prstGeom>
          <a:noFill/>
          <a:ln w="31750" cap="flat" cmpd="sng">
            <a:solidFill>
              <a:schemeClr val="dk1"/>
            </a:solidFill>
            <a:prstDash val="solid"/>
            <a:miter lim="800000"/>
            <a:headEnd type="none" w="sm" len="sm"/>
            <a:tailEnd type="triangle" w="med" len="med"/>
          </a:ln>
        </p:spPr>
      </p:cxnSp>
      <p:sp>
        <p:nvSpPr>
          <p:cNvPr id="433" name="Google Shape;433;p50"/>
          <p:cNvSpPr/>
          <p:nvPr/>
        </p:nvSpPr>
        <p:spPr>
          <a:xfrm>
            <a:off x="6659071" y="2933797"/>
            <a:ext cx="381000" cy="581025"/>
          </a:xfrm>
          <a:prstGeom prst="rect">
            <a:avLst/>
          </a:prstGeom>
          <a:solidFill>
            <a:schemeClr val="lt1">
              <a:alpha val="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Calibri"/>
              <a:buNone/>
            </a:pPr>
            <a:endParaRPr sz="1800">
              <a:solidFill>
                <a:schemeClr val="lt1"/>
              </a:solidFill>
              <a:latin typeface="Bookman Old Style"/>
              <a:ea typeface="Bookman Old Style"/>
              <a:cs typeface="Bookman Old Style"/>
              <a:sym typeface="Bookman Old Style"/>
            </a:endParaRPr>
          </a:p>
        </p:txBody>
      </p:sp>
      <p:cxnSp>
        <p:nvCxnSpPr>
          <p:cNvPr id="434" name="Google Shape;434;p50"/>
          <p:cNvCxnSpPr>
            <a:stCxn id="433" idx="0"/>
          </p:cNvCxnSpPr>
          <p:nvPr/>
        </p:nvCxnSpPr>
        <p:spPr>
          <a:xfrm>
            <a:off x="6849571" y="2933797"/>
            <a:ext cx="2792400" cy="0"/>
          </a:xfrm>
          <a:prstGeom prst="straightConnector1">
            <a:avLst/>
          </a:prstGeom>
          <a:noFill/>
          <a:ln w="25400" cap="flat" cmpd="sng">
            <a:solidFill>
              <a:schemeClr val="dk1"/>
            </a:solidFill>
            <a:prstDash val="solid"/>
            <a:miter lim="800000"/>
            <a:headEnd type="none" w="sm" len="sm"/>
            <a:tailEnd type="none" w="sm" len="sm"/>
          </a:ln>
        </p:spPr>
      </p:cxnSp>
      <p:cxnSp>
        <p:nvCxnSpPr>
          <p:cNvPr id="435" name="Google Shape;435;p50"/>
          <p:cNvCxnSpPr/>
          <p:nvPr/>
        </p:nvCxnSpPr>
        <p:spPr>
          <a:xfrm>
            <a:off x="6849570" y="3514822"/>
            <a:ext cx="2792334" cy="0"/>
          </a:xfrm>
          <a:prstGeom prst="straightConnector1">
            <a:avLst/>
          </a:prstGeom>
          <a:noFill/>
          <a:ln w="25400" cap="flat" cmpd="sng">
            <a:solidFill>
              <a:schemeClr val="dk1"/>
            </a:solidFill>
            <a:prstDash val="solid"/>
            <a:miter lim="800000"/>
            <a:headEnd type="none" w="sm" len="sm"/>
            <a:tailEnd type="none" w="sm" len="sm"/>
          </a:ln>
        </p:spPr>
      </p:cxnSp>
      <p:sp>
        <p:nvSpPr>
          <p:cNvPr id="436" name="Google Shape;436;p50"/>
          <p:cNvSpPr txBox="1"/>
          <p:nvPr/>
        </p:nvSpPr>
        <p:spPr>
          <a:xfrm>
            <a:off x="7022725" y="3044673"/>
            <a:ext cx="2215222"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600"/>
              <a:buFont typeface="Calibri"/>
              <a:buNone/>
            </a:pPr>
            <a:r>
              <a:rPr lang="en-US" sz="1600">
                <a:solidFill>
                  <a:schemeClr val="dk1"/>
                </a:solidFill>
                <a:latin typeface="Calibri"/>
                <a:ea typeface="Calibri"/>
                <a:cs typeface="Calibri"/>
                <a:sym typeface="Calibri"/>
              </a:rPr>
              <a:t>Payment Database</a:t>
            </a:r>
            <a:endParaRPr sz="1600">
              <a:solidFill>
                <a:schemeClr val="dk1"/>
              </a:solidFill>
              <a:latin typeface="Calibri"/>
              <a:ea typeface="Calibri"/>
              <a:cs typeface="Calibri"/>
              <a:sym typeface="Calibri"/>
            </a:endParaRPr>
          </a:p>
        </p:txBody>
      </p:sp>
      <p:sp>
        <p:nvSpPr>
          <p:cNvPr id="437" name="Google Shape;437;p50"/>
          <p:cNvSpPr/>
          <p:nvPr/>
        </p:nvSpPr>
        <p:spPr>
          <a:xfrm>
            <a:off x="2385001" y="751600"/>
            <a:ext cx="2101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Give Payment</a:t>
            </a:r>
            <a:endParaRPr sz="1800">
              <a:solidFill>
                <a:schemeClr val="dk1"/>
              </a:solidFill>
              <a:latin typeface="Calibri"/>
              <a:ea typeface="Calibri"/>
              <a:cs typeface="Calibri"/>
              <a:sym typeface="Calibri"/>
            </a:endParaRPr>
          </a:p>
        </p:txBody>
      </p:sp>
      <p:sp>
        <p:nvSpPr>
          <p:cNvPr id="438" name="Google Shape;438;p50"/>
          <p:cNvSpPr/>
          <p:nvPr/>
        </p:nvSpPr>
        <p:spPr>
          <a:xfrm>
            <a:off x="8081581" y="781625"/>
            <a:ext cx="22911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Get Payment</a:t>
            </a:r>
            <a:endParaRPr sz="1800">
              <a:solidFill>
                <a:schemeClr val="dk1"/>
              </a:solidFill>
              <a:latin typeface="Calibri"/>
              <a:ea typeface="Calibri"/>
              <a:cs typeface="Calibri"/>
              <a:sym typeface="Calibri"/>
            </a:endParaRPr>
          </a:p>
        </p:txBody>
      </p:sp>
      <p:sp>
        <p:nvSpPr>
          <p:cNvPr id="439" name="Google Shape;439;p50"/>
          <p:cNvSpPr/>
          <p:nvPr/>
        </p:nvSpPr>
        <p:spPr>
          <a:xfrm>
            <a:off x="8081579" y="4958350"/>
            <a:ext cx="2035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Get Payment</a:t>
            </a:r>
            <a:endParaRPr sz="1800">
              <a:solidFill>
                <a:schemeClr val="dk1"/>
              </a:solidFill>
              <a:latin typeface="Calibri"/>
              <a:ea typeface="Calibri"/>
              <a:cs typeface="Calibri"/>
              <a:sym typeface="Calibri"/>
            </a:endParaRPr>
          </a:p>
        </p:txBody>
      </p:sp>
      <p:cxnSp>
        <p:nvCxnSpPr>
          <p:cNvPr id="440" name="Google Shape;440;p50"/>
          <p:cNvCxnSpPr>
            <a:stCxn id="428" idx="0"/>
            <a:endCxn id="441" idx="1"/>
          </p:cNvCxnSpPr>
          <p:nvPr/>
        </p:nvCxnSpPr>
        <p:spPr>
          <a:xfrm rot="-5400000">
            <a:off x="2365570" y="-128163"/>
            <a:ext cx="1473900" cy="4119900"/>
          </a:xfrm>
          <a:prstGeom prst="bentConnector2">
            <a:avLst/>
          </a:prstGeom>
          <a:noFill/>
          <a:ln w="28575" cap="flat" cmpd="sng">
            <a:solidFill>
              <a:schemeClr val="dk1"/>
            </a:solidFill>
            <a:prstDash val="solid"/>
            <a:miter lim="800000"/>
            <a:headEnd type="none" w="sm" len="sm"/>
            <a:tailEnd type="triangle" w="med" len="med"/>
          </a:ln>
        </p:spPr>
      </p:cxnSp>
      <p:cxnSp>
        <p:nvCxnSpPr>
          <p:cNvPr id="442" name="Google Shape;442;p50"/>
          <p:cNvCxnSpPr>
            <a:endCxn id="433" idx="0"/>
          </p:cNvCxnSpPr>
          <p:nvPr/>
        </p:nvCxnSpPr>
        <p:spPr>
          <a:xfrm>
            <a:off x="6842371" y="1832797"/>
            <a:ext cx="7200" cy="1101000"/>
          </a:xfrm>
          <a:prstGeom prst="straightConnector1">
            <a:avLst/>
          </a:prstGeom>
          <a:noFill/>
          <a:ln w="31750" cap="flat" cmpd="sng">
            <a:solidFill>
              <a:schemeClr val="dk1"/>
            </a:solidFill>
            <a:prstDash val="solid"/>
            <a:miter lim="800000"/>
            <a:headEnd type="none" w="sm" len="sm"/>
            <a:tailEnd type="triangle" w="med" len="med"/>
          </a:ln>
        </p:spPr>
      </p:cxnSp>
      <p:cxnSp>
        <p:nvCxnSpPr>
          <p:cNvPr id="443" name="Google Shape;443;p50"/>
          <p:cNvCxnSpPr>
            <a:endCxn id="433" idx="2"/>
          </p:cNvCxnSpPr>
          <p:nvPr/>
        </p:nvCxnSpPr>
        <p:spPr>
          <a:xfrm rot="10800000" flipH="1">
            <a:off x="6842371" y="3514822"/>
            <a:ext cx="7200" cy="1192200"/>
          </a:xfrm>
          <a:prstGeom prst="straightConnector1">
            <a:avLst/>
          </a:prstGeom>
          <a:noFill/>
          <a:ln w="31750" cap="flat" cmpd="sng">
            <a:solidFill>
              <a:schemeClr val="dk1"/>
            </a:solidFill>
            <a:prstDash val="solid"/>
            <a:miter lim="800000"/>
            <a:headEnd type="none" w="sm" len="sm"/>
            <a:tailEnd type="triangle" w="med" len="med"/>
          </a:ln>
        </p:spPr>
      </p:cxnSp>
      <p:sp>
        <p:nvSpPr>
          <p:cNvPr id="444" name="Google Shape;444;p50"/>
          <p:cNvSpPr/>
          <p:nvPr/>
        </p:nvSpPr>
        <p:spPr>
          <a:xfrm>
            <a:off x="6842468" y="3854437"/>
            <a:ext cx="1119744"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400"/>
              <a:buFont typeface="Calibri"/>
              <a:buNone/>
            </a:pPr>
            <a:r>
              <a:rPr lang="en-US" sz="1400">
                <a:solidFill>
                  <a:schemeClr val="dk1"/>
                </a:solidFill>
                <a:latin typeface="Calibri"/>
                <a:ea typeface="Calibri"/>
                <a:cs typeface="Calibri"/>
                <a:sym typeface="Calibri"/>
              </a:rPr>
              <a:t>Save Data In Database</a:t>
            </a:r>
            <a:endParaRPr sz="1400">
              <a:solidFill>
                <a:schemeClr val="dk1"/>
              </a:solidFill>
              <a:latin typeface="Calibri"/>
              <a:ea typeface="Calibri"/>
              <a:cs typeface="Calibri"/>
              <a:sym typeface="Calibri"/>
            </a:endParaRPr>
          </a:p>
        </p:txBody>
      </p:sp>
      <p:sp>
        <p:nvSpPr>
          <p:cNvPr id="445" name="Google Shape;445;p50"/>
          <p:cNvSpPr/>
          <p:nvPr/>
        </p:nvSpPr>
        <p:spPr>
          <a:xfrm>
            <a:off x="6884354" y="2177871"/>
            <a:ext cx="1119744"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400"/>
              <a:buFont typeface="Calibri"/>
              <a:buNone/>
            </a:pPr>
            <a:r>
              <a:rPr lang="en-US" sz="1400">
                <a:solidFill>
                  <a:schemeClr val="dk1"/>
                </a:solidFill>
                <a:latin typeface="Calibri"/>
                <a:ea typeface="Calibri"/>
                <a:cs typeface="Calibri"/>
                <a:sym typeface="Calibri"/>
              </a:rPr>
              <a:t>Save Data In Database</a:t>
            </a:r>
            <a:endParaRPr sz="1400">
              <a:solidFill>
                <a:schemeClr val="dk1"/>
              </a:solidFill>
              <a:latin typeface="Calibri"/>
              <a:ea typeface="Calibri"/>
              <a:cs typeface="Calibri"/>
              <a:sym typeface="Calibri"/>
            </a:endParaRPr>
          </a:p>
        </p:txBody>
      </p:sp>
      <p:sp>
        <p:nvSpPr>
          <p:cNvPr id="446" name="Google Shape;446;p50"/>
          <p:cNvSpPr/>
          <p:nvPr/>
        </p:nvSpPr>
        <p:spPr>
          <a:xfrm>
            <a:off x="2372929" y="4953475"/>
            <a:ext cx="22152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Give Payment</a:t>
            </a:r>
            <a:endParaRPr sz="1800">
              <a:solidFill>
                <a:schemeClr val="dk1"/>
              </a:solidFill>
              <a:latin typeface="Calibri"/>
              <a:ea typeface="Calibri"/>
              <a:cs typeface="Calibri"/>
              <a:sym typeface="Calibri"/>
            </a:endParaRPr>
          </a:p>
        </p:txBody>
      </p:sp>
      <p:cxnSp>
        <p:nvCxnSpPr>
          <p:cNvPr id="447" name="Google Shape;447;p50"/>
          <p:cNvCxnSpPr>
            <a:stCxn id="441" idx="3"/>
            <a:endCxn id="429" idx="0"/>
          </p:cNvCxnSpPr>
          <p:nvPr/>
        </p:nvCxnSpPr>
        <p:spPr>
          <a:xfrm>
            <a:off x="7116244" y="1194902"/>
            <a:ext cx="3766800" cy="857700"/>
          </a:xfrm>
          <a:prstGeom prst="bentConnector2">
            <a:avLst/>
          </a:prstGeom>
          <a:noFill/>
          <a:ln w="28575" cap="flat" cmpd="sng">
            <a:solidFill>
              <a:schemeClr val="dk1"/>
            </a:solidFill>
            <a:prstDash val="solid"/>
            <a:miter lim="800000"/>
            <a:headEnd type="none" w="sm" len="sm"/>
            <a:tailEnd type="triangle" w="med" len="med"/>
          </a:ln>
        </p:spPr>
      </p:cxnSp>
      <p:sp>
        <p:nvSpPr>
          <p:cNvPr id="441" name="Google Shape;441;p50"/>
          <p:cNvSpPr/>
          <p:nvPr/>
        </p:nvSpPr>
        <p:spPr>
          <a:xfrm>
            <a:off x="5162458" y="267766"/>
            <a:ext cx="1953786" cy="1854272"/>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a:p>
            <a:pPr marL="0" marR="0" lvl="0" indent="0" algn="ctr" rtl="0">
              <a:spcBef>
                <a:spcPts val="0"/>
              </a:spcBef>
              <a:spcAft>
                <a:spcPts val="0"/>
              </a:spcAft>
              <a:buNone/>
            </a:pPr>
            <a:endParaRPr sz="1800">
              <a:solidFill>
                <a:schemeClr val="lt1"/>
              </a:solidFill>
              <a:latin typeface="Calibri"/>
              <a:ea typeface="Calibri"/>
              <a:cs typeface="Calibri"/>
              <a:sym typeface="Calibri"/>
            </a:endParaRPr>
          </a:p>
          <a:p>
            <a:pPr marL="0" marR="0" lvl="0" indent="0" algn="ctr" rtl="0">
              <a:spcBef>
                <a:spcPts val="0"/>
              </a:spcBef>
              <a:spcAft>
                <a:spcPts val="0"/>
              </a:spcAft>
              <a:buNone/>
            </a:pPr>
            <a:r>
              <a:rPr lang="en-US" sz="1800">
                <a:solidFill>
                  <a:schemeClr val="lt1"/>
                </a:solidFill>
                <a:latin typeface="Calibri"/>
                <a:ea typeface="Calibri"/>
                <a:cs typeface="Calibri"/>
                <a:sym typeface="Calibri"/>
              </a:rPr>
              <a:t>Online </a:t>
            </a:r>
            <a:endParaRPr/>
          </a:p>
          <a:p>
            <a:pPr marL="0" marR="0" lvl="0" indent="0" algn="ctr" rtl="0">
              <a:spcBef>
                <a:spcPts val="0"/>
              </a:spcBef>
              <a:spcAft>
                <a:spcPts val="0"/>
              </a:spcAft>
              <a:buNone/>
            </a:pPr>
            <a:r>
              <a:rPr lang="en-US" sz="1800">
                <a:solidFill>
                  <a:schemeClr val="lt1"/>
                </a:solidFill>
                <a:latin typeface="Calibri"/>
                <a:ea typeface="Calibri"/>
                <a:cs typeface="Calibri"/>
                <a:sym typeface="Calibri"/>
              </a:rPr>
              <a:t>Payment</a:t>
            </a:r>
            <a:endParaRPr sz="1800">
              <a:solidFill>
                <a:schemeClr val="lt1"/>
              </a:solidFill>
              <a:latin typeface="Calibri"/>
              <a:ea typeface="Calibri"/>
              <a:cs typeface="Calibri"/>
              <a:sym typeface="Calibri"/>
            </a:endParaRPr>
          </a:p>
          <a:p>
            <a:pPr marL="0" marR="0" lvl="0" indent="0" algn="ctr" rtl="0">
              <a:spcBef>
                <a:spcPts val="0"/>
              </a:spcBef>
              <a:spcAft>
                <a:spcPts val="0"/>
              </a:spcAft>
              <a:buNone/>
            </a:pPr>
            <a:r>
              <a:rPr lang="en-US" sz="1800">
                <a:solidFill>
                  <a:schemeClr val="lt1"/>
                </a:solidFill>
                <a:latin typeface="Calibri"/>
                <a:ea typeface="Calibri"/>
                <a:cs typeface="Calibri"/>
                <a:sym typeface="Calibri"/>
              </a:rPr>
              <a:t> </a:t>
            </a:r>
            <a:endParaRPr sz="1800">
              <a:solidFill>
                <a:schemeClr val="lt1"/>
              </a:solidFill>
              <a:latin typeface="Calibri"/>
              <a:ea typeface="Calibri"/>
              <a:cs typeface="Calibri"/>
              <a:sym typeface="Calibri"/>
            </a:endParaRPr>
          </a:p>
        </p:txBody>
      </p:sp>
      <p:cxnSp>
        <p:nvCxnSpPr>
          <p:cNvPr id="448" name="Google Shape;448;p50"/>
          <p:cNvCxnSpPr/>
          <p:nvPr/>
        </p:nvCxnSpPr>
        <p:spPr>
          <a:xfrm rot="10800000" flipH="1">
            <a:off x="5162458" y="686067"/>
            <a:ext cx="1953786" cy="9626"/>
          </a:xfrm>
          <a:prstGeom prst="straightConnector1">
            <a:avLst/>
          </a:prstGeom>
          <a:noFill/>
          <a:ln w="31750" cap="flat" cmpd="sng">
            <a:solidFill>
              <a:schemeClr val="dk1"/>
            </a:solidFill>
            <a:prstDash val="solid"/>
            <a:miter lim="800000"/>
            <a:headEnd type="none" w="sm" len="sm"/>
            <a:tailEnd type="none" w="sm" len="sm"/>
          </a:ln>
        </p:spPr>
      </p:cxnSp>
      <p:sp>
        <p:nvSpPr>
          <p:cNvPr id="449" name="Google Shape;449;p50"/>
          <p:cNvSpPr txBox="1"/>
          <p:nvPr/>
        </p:nvSpPr>
        <p:spPr>
          <a:xfrm>
            <a:off x="5925740" y="347513"/>
            <a:ext cx="470000" cy="338554"/>
          </a:xfrm>
          <a:prstGeom prst="rect">
            <a:avLst/>
          </a:prstGeom>
          <a:solidFill>
            <a:schemeClr val="accent1">
              <a:alpha val="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lt1"/>
                </a:solidFill>
                <a:latin typeface="Calibri"/>
                <a:ea typeface="Calibri"/>
                <a:cs typeface="Calibri"/>
                <a:sym typeface="Calibri"/>
              </a:rPr>
              <a:t>3.1</a:t>
            </a:r>
            <a:endParaRPr sz="1800">
              <a:solidFill>
                <a:schemeClr val="lt1"/>
              </a:solidFill>
              <a:latin typeface="Calibri"/>
              <a:ea typeface="Calibri"/>
              <a:cs typeface="Calibri"/>
              <a:sym typeface="Calibri"/>
            </a:endParaRPr>
          </a:p>
        </p:txBody>
      </p:sp>
      <p:sp>
        <p:nvSpPr>
          <p:cNvPr id="431" name="Google Shape;431;p50"/>
          <p:cNvSpPr/>
          <p:nvPr/>
        </p:nvSpPr>
        <p:spPr>
          <a:xfrm>
            <a:off x="5182778" y="4453686"/>
            <a:ext cx="1953786" cy="1854272"/>
          </a:xfrm>
          <a:prstGeom prst="roundRect">
            <a:avLst>
              <a:gd name="adj" fmla="val 16667"/>
            </a:avLst>
          </a:prstGeom>
          <a:solidFill>
            <a:schemeClr val="accent1"/>
          </a:solidFill>
          <a:ln w="317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a:p>
            <a:pPr marL="0" marR="0" lvl="0" indent="0" algn="ctr" rtl="0">
              <a:spcBef>
                <a:spcPts val="0"/>
              </a:spcBef>
              <a:spcAft>
                <a:spcPts val="0"/>
              </a:spcAft>
              <a:buNone/>
            </a:pPr>
            <a:endParaRPr sz="1800">
              <a:solidFill>
                <a:schemeClr val="lt1"/>
              </a:solidFill>
              <a:latin typeface="Calibri"/>
              <a:ea typeface="Calibri"/>
              <a:cs typeface="Calibri"/>
              <a:sym typeface="Calibri"/>
            </a:endParaRPr>
          </a:p>
          <a:p>
            <a:pPr marL="0" marR="0" lvl="0" indent="0" algn="ctr" rtl="0">
              <a:spcBef>
                <a:spcPts val="0"/>
              </a:spcBef>
              <a:spcAft>
                <a:spcPts val="0"/>
              </a:spcAft>
              <a:buNone/>
            </a:pPr>
            <a:r>
              <a:rPr lang="en-US" sz="1800">
                <a:solidFill>
                  <a:schemeClr val="lt1"/>
                </a:solidFill>
                <a:latin typeface="Calibri"/>
                <a:ea typeface="Calibri"/>
                <a:cs typeface="Calibri"/>
                <a:sym typeface="Calibri"/>
              </a:rPr>
              <a:t>Case </a:t>
            </a:r>
            <a:endParaRPr/>
          </a:p>
          <a:p>
            <a:pPr marL="0" marR="0" lvl="0" indent="0" algn="ctr" rtl="0">
              <a:spcBef>
                <a:spcPts val="0"/>
              </a:spcBef>
              <a:spcAft>
                <a:spcPts val="0"/>
              </a:spcAft>
              <a:buNone/>
            </a:pPr>
            <a:r>
              <a:rPr lang="en-US" sz="1800">
                <a:solidFill>
                  <a:schemeClr val="lt1"/>
                </a:solidFill>
                <a:latin typeface="Calibri"/>
                <a:ea typeface="Calibri"/>
                <a:cs typeface="Calibri"/>
                <a:sym typeface="Calibri"/>
              </a:rPr>
              <a:t>Payment</a:t>
            </a:r>
            <a:endParaRPr sz="1800">
              <a:solidFill>
                <a:schemeClr val="lt1"/>
              </a:solidFill>
              <a:latin typeface="Calibri"/>
              <a:ea typeface="Calibri"/>
              <a:cs typeface="Calibri"/>
              <a:sym typeface="Calibri"/>
            </a:endParaRPr>
          </a:p>
          <a:p>
            <a:pPr marL="0" marR="0" lvl="0" indent="0" algn="ctr" rtl="0">
              <a:spcBef>
                <a:spcPts val="0"/>
              </a:spcBef>
              <a:spcAft>
                <a:spcPts val="0"/>
              </a:spcAft>
              <a:buNone/>
            </a:pPr>
            <a:r>
              <a:rPr lang="en-US" sz="1800">
                <a:solidFill>
                  <a:schemeClr val="lt1"/>
                </a:solidFill>
                <a:latin typeface="Calibri"/>
                <a:ea typeface="Calibri"/>
                <a:cs typeface="Calibri"/>
                <a:sym typeface="Calibri"/>
              </a:rPr>
              <a:t> </a:t>
            </a:r>
            <a:endParaRPr sz="1800">
              <a:solidFill>
                <a:schemeClr val="lt1"/>
              </a:solidFill>
              <a:latin typeface="Calibri"/>
              <a:ea typeface="Calibri"/>
              <a:cs typeface="Calibri"/>
              <a:sym typeface="Calibri"/>
            </a:endParaRPr>
          </a:p>
        </p:txBody>
      </p:sp>
      <p:cxnSp>
        <p:nvCxnSpPr>
          <p:cNvPr id="450" name="Google Shape;450;p50"/>
          <p:cNvCxnSpPr/>
          <p:nvPr/>
        </p:nvCxnSpPr>
        <p:spPr>
          <a:xfrm rot="10800000" flipH="1">
            <a:off x="5182778" y="4871987"/>
            <a:ext cx="1953786" cy="9626"/>
          </a:xfrm>
          <a:prstGeom prst="straightConnector1">
            <a:avLst/>
          </a:prstGeom>
          <a:noFill/>
          <a:ln w="31750" cap="flat" cmpd="sng">
            <a:solidFill>
              <a:schemeClr val="dk1"/>
            </a:solidFill>
            <a:prstDash val="solid"/>
            <a:miter lim="800000"/>
            <a:headEnd type="none" w="sm" len="sm"/>
            <a:tailEnd type="none" w="sm" len="sm"/>
          </a:ln>
        </p:spPr>
      </p:cxnSp>
      <p:sp>
        <p:nvSpPr>
          <p:cNvPr id="451" name="Google Shape;451;p50"/>
          <p:cNvSpPr txBox="1"/>
          <p:nvPr/>
        </p:nvSpPr>
        <p:spPr>
          <a:xfrm>
            <a:off x="5946060" y="4533433"/>
            <a:ext cx="470000" cy="338554"/>
          </a:xfrm>
          <a:prstGeom prst="rect">
            <a:avLst/>
          </a:prstGeom>
          <a:solidFill>
            <a:schemeClr val="accent1">
              <a:alpha val="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lt1"/>
                </a:solidFill>
                <a:latin typeface="Calibri"/>
                <a:ea typeface="Calibri"/>
                <a:cs typeface="Calibri"/>
                <a:sym typeface="Calibri"/>
              </a:rPr>
              <a:t>3.2</a:t>
            </a:r>
            <a:endParaRPr sz="1800">
              <a:solidFill>
                <a:schemeClr val="lt1"/>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51"/>
          <p:cNvSpPr txBox="1">
            <a:spLocks noGrp="1"/>
          </p:cNvSpPr>
          <p:nvPr>
            <p:ph type="ctrTitle"/>
          </p:nvPr>
        </p:nvSpPr>
        <p:spPr>
          <a:xfrm>
            <a:off x="496399" y="306350"/>
            <a:ext cx="2025000" cy="10668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3200"/>
              <a:buFont typeface="Calibri"/>
              <a:buNone/>
            </a:pPr>
            <a:r>
              <a:rPr lang="en-US" sz="3200" b="1" u="sng"/>
              <a:t>E-R DIAGRAM</a:t>
            </a:r>
            <a:endParaRPr/>
          </a:p>
        </p:txBody>
      </p:sp>
      <p:sp>
        <p:nvSpPr>
          <p:cNvPr id="457" name="Google Shape;457;p51"/>
          <p:cNvSpPr/>
          <p:nvPr/>
        </p:nvSpPr>
        <p:spPr>
          <a:xfrm>
            <a:off x="3243275" y="1657350"/>
            <a:ext cx="1014300" cy="457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300"/>
              <a:t>Client</a:t>
            </a:r>
            <a:endParaRPr sz="2300"/>
          </a:p>
        </p:txBody>
      </p:sp>
      <p:sp>
        <p:nvSpPr>
          <p:cNvPr id="458" name="Google Shape;458;p51"/>
          <p:cNvSpPr/>
          <p:nvPr/>
        </p:nvSpPr>
        <p:spPr>
          <a:xfrm>
            <a:off x="4486175" y="2445575"/>
            <a:ext cx="714300" cy="38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100"/>
              <a:t>ID</a:t>
            </a:r>
            <a:endParaRPr sz="2100"/>
          </a:p>
        </p:txBody>
      </p:sp>
      <p:sp>
        <p:nvSpPr>
          <p:cNvPr id="459" name="Google Shape;459;p51"/>
          <p:cNvSpPr/>
          <p:nvPr/>
        </p:nvSpPr>
        <p:spPr>
          <a:xfrm>
            <a:off x="3495388" y="516725"/>
            <a:ext cx="1462200" cy="38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Password</a:t>
            </a:r>
            <a:endParaRPr/>
          </a:p>
        </p:txBody>
      </p:sp>
      <p:sp>
        <p:nvSpPr>
          <p:cNvPr id="460" name="Google Shape;460;p51"/>
          <p:cNvSpPr/>
          <p:nvPr/>
        </p:nvSpPr>
        <p:spPr>
          <a:xfrm>
            <a:off x="3886200" y="2907575"/>
            <a:ext cx="990600" cy="38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Name</a:t>
            </a:r>
            <a:endParaRPr/>
          </a:p>
        </p:txBody>
      </p:sp>
      <p:sp>
        <p:nvSpPr>
          <p:cNvPr id="461" name="Google Shape;461;p51"/>
          <p:cNvSpPr/>
          <p:nvPr/>
        </p:nvSpPr>
        <p:spPr>
          <a:xfrm>
            <a:off x="1995475" y="1281075"/>
            <a:ext cx="1014300" cy="38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City</a:t>
            </a:r>
            <a:endParaRPr/>
          </a:p>
        </p:txBody>
      </p:sp>
      <p:sp>
        <p:nvSpPr>
          <p:cNvPr id="462" name="Google Shape;462;p51"/>
          <p:cNvSpPr/>
          <p:nvPr/>
        </p:nvSpPr>
        <p:spPr>
          <a:xfrm>
            <a:off x="1230800" y="1816875"/>
            <a:ext cx="1290600" cy="38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Address</a:t>
            </a:r>
            <a:endParaRPr/>
          </a:p>
        </p:txBody>
      </p:sp>
      <p:sp>
        <p:nvSpPr>
          <p:cNvPr id="463" name="Google Shape;463;p51"/>
          <p:cNvSpPr/>
          <p:nvPr/>
        </p:nvSpPr>
        <p:spPr>
          <a:xfrm>
            <a:off x="581025" y="2959450"/>
            <a:ext cx="2025000" cy="38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Birthday_date</a:t>
            </a:r>
            <a:endParaRPr/>
          </a:p>
        </p:txBody>
      </p:sp>
      <p:sp>
        <p:nvSpPr>
          <p:cNvPr id="464" name="Google Shape;464;p51"/>
          <p:cNvSpPr/>
          <p:nvPr/>
        </p:nvSpPr>
        <p:spPr>
          <a:xfrm>
            <a:off x="2052525" y="3269038"/>
            <a:ext cx="2371800" cy="56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Contect_Number</a:t>
            </a:r>
            <a:endParaRPr/>
          </a:p>
        </p:txBody>
      </p:sp>
      <p:sp>
        <p:nvSpPr>
          <p:cNvPr id="465" name="Google Shape;465;p51"/>
          <p:cNvSpPr/>
          <p:nvPr/>
        </p:nvSpPr>
        <p:spPr>
          <a:xfrm>
            <a:off x="1009650" y="2352675"/>
            <a:ext cx="1290600" cy="38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Email_Id</a:t>
            </a:r>
            <a:endParaRPr/>
          </a:p>
        </p:txBody>
      </p:sp>
      <p:sp>
        <p:nvSpPr>
          <p:cNvPr id="466" name="Google Shape;466;p51"/>
          <p:cNvSpPr/>
          <p:nvPr/>
        </p:nvSpPr>
        <p:spPr>
          <a:xfrm>
            <a:off x="2521400" y="757250"/>
            <a:ext cx="1114500" cy="457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State</a:t>
            </a:r>
            <a:endParaRPr/>
          </a:p>
        </p:txBody>
      </p:sp>
      <p:sp>
        <p:nvSpPr>
          <p:cNvPr id="467" name="Google Shape;467;p51"/>
          <p:cNvSpPr/>
          <p:nvPr/>
        </p:nvSpPr>
        <p:spPr>
          <a:xfrm>
            <a:off x="8972550" y="1657350"/>
            <a:ext cx="1114500" cy="457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300"/>
              <a:t>vehicle</a:t>
            </a:r>
            <a:endParaRPr sz="2300"/>
          </a:p>
        </p:txBody>
      </p:sp>
      <p:sp>
        <p:nvSpPr>
          <p:cNvPr id="468" name="Google Shape;468;p51"/>
          <p:cNvSpPr/>
          <p:nvPr/>
        </p:nvSpPr>
        <p:spPr>
          <a:xfrm>
            <a:off x="9120200" y="2854750"/>
            <a:ext cx="800100" cy="44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100"/>
              <a:t>ID</a:t>
            </a:r>
            <a:endParaRPr sz="2700"/>
          </a:p>
        </p:txBody>
      </p:sp>
      <p:sp>
        <p:nvSpPr>
          <p:cNvPr id="471" name="Google Shape;471;p51"/>
          <p:cNvSpPr/>
          <p:nvPr/>
        </p:nvSpPr>
        <p:spPr>
          <a:xfrm>
            <a:off x="9124950" y="147825"/>
            <a:ext cx="800100" cy="44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a:solidFill>
                  <a:schemeClr val="dk1"/>
                </a:solidFill>
                <a:latin typeface="Calibri"/>
                <a:ea typeface="Calibri"/>
                <a:cs typeface="Calibri"/>
                <a:sym typeface="Calibri"/>
              </a:rPr>
              <a:t>Fuel</a:t>
            </a:r>
            <a:endParaRPr/>
          </a:p>
        </p:txBody>
      </p:sp>
      <p:sp>
        <p:nvSpPr>
          <p:cNvPr id="472" name="Google Shape;472;p51"/>
          <p:cNvSpPr/>
          <p:nvPr/>
        </p:nvSpPr>
        <p:spPr>
          <a:xfrm>
            <a:off x="10067950" y="2738475"/>
            <a:ext cx="1938300" cy="44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a:solidFill>
                  <a:schemeClr val="dk1"/>
                </a:solidFill>
                <a:latin typeface="Calibri"/>
                <a:ea typeface="Calibri"/>
                <a:cs typeface="Calibri"/>
                <a:sym typeface="Calibri"/>
              </a:rPr>
              <a:t>Model_Number</a:t>
            </a:r>
            <a:endParaRPr/>
          </a:p>
        </p:txBody>
      </p:sp>
      <p:sp>
        <p:nvSpPr>
          <p:cNvPr id="473" name="Google Shape;473;p51"/>
          <p:cNvSpPr/>
          <p:nvPr/>
        </p:nvSpPr>
        <p:spPr>
          <a:xfrm>
            <a:off x="10087050" y="590625"/>
            <a:ext cx="2124000" cy="442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a:solidFill>
                  <a:schemeClr val="dk1"/>
                </a:solidFill>
                <a:latin typeface="Calibri"/>
                <a:ea typeface="Calibri"/>
                <a:cs typeface="Calibri"/>
                <a:sym typeface="Calibri"/>
              </a:rPr>
              <a:t>Ragister_Number</a:t>
            </a:r>
            <a:endParaRPr/>
          </a:p>
        </p:txBody>
      </p:sp>
      <p:sp>
        <p:nvSpPr>
          <p:cNvPr id="474" name="Google Shape;474;p51"/>
          <p:cNvSpPr/>
          <p:nvPr/>
        </p:nvSpPr>
        <p:spPr>
          <a:xfrm>
            <a:off x="6200775" y="3743325"/>
            <a:ext cx="1114500" cy="385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000"/>
              <a:t>Booking</a:t>
            </a:r>
            <a:endParaRPr sz="2000"/>
          </a:p>
        </p:txBody>
      </p:sp>
      <p:sp>
        <p:nvSpPr>
          <p:cNvPr id="475" name="Google Shape;475;p51"/>
          <p:cNvSpPr/>
          <p:nvPr/>
        </p:nvSpPr>
        <p:spPr>
          <a:xfrm>
            <a:off x="6205550" y="1681175"/>
            <a:ext cx="1085700" cy="385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000"/>
              <a:t>System</a:t>
            </a:r>
            <a:endParaRPr sz="2000"/>
          </a:p>
        </p:txBody>
      </p:sp>
      <p:sp>
        <p:nvSpPr>
          <p:cNvPr id="476" name="Google Shape;476;p51"/>
          <p:cNvSpPr/>
          <p:nvPr/>
        </p:nvSpPr>
        <p:spPr>
          <a:xfrm>
            <a:off x="6143750" y="4819675"/>
            <a:ext cx="1290600" cy="385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000"/>
              <a:t>Payment</a:t>
            </a:r>
            <a:r>
              <a:rPr lang="en-US"/>
              <a:t> </a:t>
            </a:r>
            <a:endParaRPr/>
          </a:p>
        </p:txBody>
      </p:sp>
      <p:sp>
        <p:nvSpPr>
          <p:cNvPr id="479" name="Google Shape;479;p51"/>
          <p:cNvSpPr/>
          <p:nvPr/>
        </p:nvSpPr>
        <p:spPr>
          <a:xfrm>
            <a:off x="10372725" y="3760125"/>
            <a:ext cx="871500" cy="442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000"/>
              <a:t>Work</a:t>
            </a:r>
            <a:endParaRPr sz="2000"/>
          </a:p>
        </p:txBody>
      </p:sp>
      <p:sp>
        <p:nvSpPr>
          <p:cNvPr id="480" name="Google Shape;480;p51"/>
          <p:cNvSpPr/>
          <p:nvPr/>
        </p:nvSpPr>
        <p:spPr>
          <a:xfrm>
            <a:off x="7998600" y="3448125"/>
            <a:ext cx="1843200" cy="1066800"/>
          </a:xfrm>
          <a:prstGeom prst="diamon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Confirm</a:t>
            </a:r>
            <a:endParaRPr/>
          </a:p>
        </p:txBody>
      </p:sp>
      <p:cxnSp>
        <p:nvCxnSpPr>
          <p:cNvPr id="481" name="Google Shape;481;p51"/>
          <p:cNvCxnSpPr>
            <a:stCxn id="457" idx="3"/>
            <a:endCxn id="475" idx="1"/>
          </p:cNvCxnSpPr>
          <p:nvPr/>
        </p:nvCxnSpPr>
        <p:spPr>
          <a:xfrm rot="10800000" flipH="1">
            <a:off x="4257575" y="1873950"/>
            <a:ext cx="1947900" cy="12000"/>
          </a:xfrm>
          <a:prstGeom prst="straightConnector1">
            <a:avLst/>
          </a:prstGeom>
          <a:noFill/>
          <a:ln w="9525" cap="flat" cmpd="sng">
            <a:solidFill>
              <a:schemeClr val="dk2"/>
            </a:solidFill>
            <a:prstDash val="solid"/>
            <a:round/>
            <a:headEnd type="none" w="med" len="med"/>
            <a:tailEnd type="none" w="med" len="med"/>
          </a:ln>
        </p:spPr>
      </p:cxnSp>
      <p:cxnSp>
        <p:nvCxnSpPr>
          <p:cNvPr id="482" name="Google Shape;482;p51"/>
          <p:cNvCxnSpPr>
            <a:stCxn id="475" idx="3"/>
            <a:endCxn id="467" idx="1"/>
          </p:cNvCxnSpPr>
          <p:nvPr/>
        </p:nvCxnSpPr>
        <p:spPr>
          <a:xfrm>
            <a:off x="7291250" y="1874075"/>
            <a:ext cx="1681200" cy="12000"/>
          </a:xfrm>
          <a:prstGeom prst="straightConnector1">
            <a:avLst/>
          </a:prstGeom>
          <a:noFill/>
          <a:ln w="9525" cap="flat" cmpd="sng">
            <a:solidFill>
              <a:schemeClr val="dk2"/>
            </a:solidFill>
            <a:prstDash val="solid"/>
            <a:round/>
            <a:headEnd type="none" w="med" len="med"/>
            <a:tailEnd type="none" w="med" len="med"/>
          </a:ln>
        </p:spPr>
      </p:cxnSp>
      <p:cxnSp>
        <p:nvCxnSpPr>
          <p:cNvPr id="483" name="Google Shape;483;p51"/>
          <p:cNvCxnSpPr>
            <a:stCxn id="475" idx="2"/>
            <a:endCxn id="474" idx="0"/>
          </p:cNvCxnSpPr>
          <p:nvPr/>
        </p:nvCxnSpPr>
        <p:spPr>
          <a:xfrm>
            <a:off x="6748400" y="2066975"/>
            <a:ext cx="9600" cy="1676400"/>
          </a:xfrm>
          <a:prstGeom prst="straightConnector1">
            <a:avLst/>
          </a:prstGeom>
          <a:noFill/>
          <a:ln w="9525" cap="flat" cmpd="sng">
            <a:solidFill>
              <a:schemeClr val="dk2"/>
            </a:solidFill>
            <a:prstDash val="solid"/>
            <a:round/>
            <a:headEnd type="none" w="med" len="med"/>
            <a:tailEnd type="none" w="med" len="med"/>
          </a:ln>
        </p:spPr>
      </p:cxnSp>
      <p:cxnSp>
        <p:nvCxnSpPr>
          <p:cNvPr id="484" name="Google Shape;484;p51"/>
          <p:cNvCxnSpPr>
            <a:stCxn id="474" idx="3"/>
            <a:endCxn id="480" idx="1"/>
          </p:cNvCxnSpPr>
          <p:nvPr/>
        </p:nvCxnSpPr>
        <p:spPr>
          <a:xfrm>
            <a:off x="7315275" y="3936225"/>
            <a:ext cx="683400" cy="45300"/>
          </a:xfrm>
          <a:prstGeom prst="straightConnector1">
            <a:avLst/>
          </a:prstGeom>
          <a:noFill/>
          <a:ln w="9525" cap="flat" cmpd="sng">
            <a:solidFill>
              <a:schemeClr val="dk2"/>
            </a:solidFill>
            <a:prstDash val="solid"/>
            <a:round/>
            <a:headEnd type="none" w="med" len="med"/>
            <a:tailEnd type="none" w="med" len="med"/>
          </a:ln>
        </p:spPr>
      </p:cxnSp>
      <p:cxnSp>
        <p:nvCxnSpPr>
          <p:cNvPr id="485" name="Google Shape;485;p51"/>
          <p:cNvCxnSpPr>
            <a:stCxn id="480" idx="3"/>
            <a:endCxn id="479" idx="1"/>
          </p:cNvCxnSpPr>
          <p:nvPr/>
        </p:nvCxnSpPr>
        <p:spPr>
          <a:xfrm>
            <a:off x="9841800" y="3981525"/>
            <a:ext cx="531000" cy="0"/>
          </a:xfrm>
          <a:prstGeom prst="straightConnector1">
            <a:avLst/>
          </a:prstGeom>
          <a:noFill/>
          <a:ln w="9525" cap="flat" cmpd="sng">
            <a:solidFill>
              <a:schemeClr val="dk2"/>
            </a:solidFill>
            <a:prstDash val="solid"/>
            <a:round/>
            <a:headEnd type="none" w="med" len="med"/>
            <a:tailEnd type="none" w="med" len="med"/>
          </a:ln>
        </p:spPr>
      </p:cxnSp>
      <p:cxnSp>
        <p:nvCxnSpPr>
          <p:cNvPr id="486" name="Google Shape;486;p51"/>
          <p:cNvCxnSpPr>
            <a:stCxn id="474" idx="2"/>
            <a:endCxn id="476" idx="0"/>
          </p:cNvCxnSpPr>
          <p:nvPr/>
        </p:nvCxnSpPr>
        <p:spPr>
          <a:xfrm>
            <a:off x="6758025" y="4129125"/>
            <a:ext cx="30900" cy="690600"/>
          </a:xfrm>
          <a:prstGeom prst="straightConnector1">
            <a:avLst/>
          </a:prstGeom>
          <a:noFill/>
          <a:ln w="9525" cap="flat" cmpd="sng">
            <a:solidFill>
              <a:schemeClr val="dk2"/>
            </a:solidFill>
            <a:prstDash val="solid"/>
            <a:round/>
            <a:headEnd type="none" w="med" len="med"/>
            <a:tailEnd type="none" w="med" len="med"/>
          </a:ln>
        </p:spPr>
      </p:cxnSp>
      <p:cxnSp>
        <p:nvCxnSpPr>
          <p:cNvPr id="491" name="Google Shape;491;p51"/>
          <p:cNvCxnSpPr>
            <a:stCxn id="457" idx="2"/>
            <a:endCxn id="458" idx="0"/>
          </p:cNvCxnSpPr>
          <p:nvPr/>
        </p:nvCxnSpPr>
        <p:spPr>
          <a:xfrm>
            <a:off x="3750425" y="2114550"/>
            <a:ext cx="1092900" cy="330900"/>
          </a:xfrm>
          <a:prstGeom prst="straightConnector1">
            <a:avLst/>
          </a:prstGeom>
          <a:noFill/>
          <a:ln w="9525" cap="flat" cmpd="sng">
            <a:solidFill>
              <a:schemeClr val="dk2"/>
            </a:solidFill>
            <a:prstDash val="solid"/>
            <a:round/>
            <a:headEnd type="none" w="med" len="med"/>
            <a:tailEnd type="none" w="med" len="med"/>
          </a:ln>
        </p:spPr>
      </p:cxnSp>
      <p:cxnSp>
        <p:nvCxnSpPr>
          <p:cNvPr id="492" name="Google Shape;492;p51"/>
          <p:cNvCxnSpPr>
            <a:stCxn id="457" idx="2"/>
            <a:endCxn id="460" idx="0"/>
          </p:cNvCxnSpPr>
          <p:nvPr/>
        </p:nvCxnSpPr>
        <p:spPr>
          <a:xfrm>
            <a:off x="3750425" y="2114550"/>
            <a:ext cx="631200" cy="7929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51"/>
          <p:cNvCxnSpPr>
            <a:stCxn id="457" idx="2"/>
            <a:endCxn id="464" idx="0"/>
          </p:cNvCxnSpPr>
          <p:nvPr/>
        </p:nvCxnSpPr>
        <p:spPr>
          <a:xfrm flipH="1">
            <a:off x="3238325" y="2114550"/>
            <a:ext cx="512100" cy="11544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51"/>
          <p:cNvCxnSpPr>
            <a:stCxn id="457" idx="2"/>
            <a:endCxn id="463" idx="0"/>
          </p:cNvCxnSpPr>
          <p:nvPr/>
        </p:nvCxnSpPr>
        <p:spPr>
          <a:xfrm flipH="1">
            <a:off x="1593425" y="2114550"/>
            <a:ext cx="2157000" cy="844800"/>
          </a:xfrm>
          <a:prstGeom prst="straightConnector1">
            <a:avLst/>
          </a:prstGeom>
          <a:noFill/>
          <a:ln w="9525" cap="flat" cmpd="sng">
            <a:solidFill>
              <a:schemeClr val="dk2"/>
            </a:solidFill>
            <a:prstDash val="solid"/>
            <a:round/>
            <a:headEnd type="none" w="med" len="med"/>
            <a:tailEnd type="none" w="med" len="med"/>
          </a:ln>
        </p:spPr>
      </p:cxnSp>
      <p:cxnSp>
        <p:nvCxnSpPr>
          <p:cNvPr id="495" name="Google Shape;495;p51"/>
          <p:cNvCxnSpPr>
            <a:stCxn id="457" idx="2"/>
            <a:endCxn id="465" idx="0"/>
          </p:cNvCxnSpPr>
          <p:nvPr/>
        </p:nvCxnSpPr>
        <p:spPr>
          <a:xfrm flipH="1">
            <a:off x="1654925" y="2114550"/>
            <a:ext cx="2095500" cy="238200"/>
          </a:xfrm>
          <a:prstGeom prst="straightConnector1">
            <a:avLst/>
          </a:prstGeom>
          <a:noFill/>
          <a:ln w="9525" cap="flat" cmpd="sng">
            <a:solidFill>
              <a:schemeClr val="dk2"/>
            </a:solidFill>
            <a:prstDash val="solid"/>
            <a:round/>
            <a:headEnd type="none" w="med" len="med"/>
            <a:tailEnd type="none" w="med" len="med"/>
          </a:ln>
        </p:spPr>
      </p:cxnSp>
      <p:cxnSp>
        <p:nvCxnSpPr>
          <p:cNvPr id="496" name="Google Shape;496;p51"/>
          <p:cNvCxnSpPr>
            <a:stCxn id="457" idx="1"/>
            <a:endCxn id="462" idx="6"/>
          </p:cNvCxnSpPr>
          <p:nvPr/>
        </p:nvCxnSpPr>
        <p:spPr>
          <a:xfrm flipH="1">
            <a:off x="2521475" y="1885950"/>
            <a:ext cx="721800" cy="123900"/>
          </a:xfrm>
          <a:prstGeom prst="straightConnector1">
            <a:avLst/>
          </a:prstGeom>
          <a:noFill/>
          <a:ln w="9525" cap="flat" cmpd="sng">
            <a:solidFill>
              <a:schemeClr val="dk2"/>
            </a:solidFill>
            <a:prstDash val="solid"/>
            <a:round/>
            <a:headEnd type="none" w="med" len="med"/>
            <a:tailEnd type="none" w="med" len="med"/>
          </a:ln>
        </p:spPr>
      </p:cxnSp>
      <p:cxnSp>
        <p:nvCxnSpPr>
          <p:cNvPr id="497" name="Google Shape;497;p51"/>
          <p:cNvCxnSpPr>
            <a:stCxn id="457" idx="1"/>
            <a:endCxn id="461" idx="4"/>
          </p:cNvCxnSpPr>
          <p:nvPr/>
        </p:nvCxnSpPr>
        <p:spPr>
          <a:xfrm rot="10800000">
            <a:off x="2502575" y="1666950"/>
            <a:ext cx="740700" cy="219000"/>
          </a:xfrm>
          <a:prstGeom prst="straightConnector1">
            <a:avLst/>
          </a:prstGeom>
          <a:noFill/>
          <a:ln w="9525" cap="flat" cmpd="sng">
            <a:solidFill>
              <a:schemeClr val="dk2"/>
            </a:solidFill>
            <a:prstDash val="solid"/>
            <a:round/>
            <a:headEnd type="none" w="med" len="med"/>
            <a:tailEnd type="none" w="med" len="med"/>
          </a:ln>
        </p:spPr>
      </p:cxnSp>
      <p:cxnSp>
        <p:nvCxnSpPr>
          <p:cNvPr id="498" name="Google Shape;498;p51"/>
          <p:cNvCxnSpPr>
            <a:stCxn id="457" idx="0"/>
            <a:endCxn id="459" idx="4"/>
          </p:cNvCxnSpPr>
          <p:nvPr/>
        </p:nvCxnSpPr>
        <p:spPr>
          <a:xfrm rot="10800000" flipH="1">
            <a:off x="3750425" y="902550"/>
            <a:ext cx="476100" cy="754800"/>
          </a:xfrm>
          <a:prstGeom prst="straightConnector1">
            <a:avLst/>
          </a:prstGeom>
          <a:noFill/>
          <a:ln w="9525" cap="flat" cmpd="sng">
            <a:solidFill>
              <a:schemeClr val="dk2"/>
            </a:solidFill>
            <a:prstDash val="solid"/>
            <a:round/>
            <a:headEnd type="none" w="med" len="med"/>
            <a:tailEnd type="none" w="med" len="med"/>
          </a:ln>
        </p:spPr>
      </p:cxnSp>
      <p:cxnSp>
        <p:nvCxnSpPr>
          <p:cNvPr id="499" name="Google Shape;499;p51"/>
          <p:cNvCxnSpPr>
            <a:stCxn id="457" idx="0"/>
            <a:endCxn id="466" idx="4"/>
          </p:cNvCxnSpPr>
          <p:nvPr/>
        </p:nvCxnSpPr>
        <p:spPr>
          <a:xfrm rot="10800000">
            <a:off x="3078725" y="1214550"/>
            <a:ext cx="671700" cy="442800"/>
          </a:xfrm>
          <a:prstGeom prst="straightConnector1">
            <a:avLst/>
          </a:prstGeom>
          <a:noFill/>
          <a:ln w="9525" cap="flat" cmpd="sng">
            <a:solidFill>
              <a:schemeClr val="dk2"/>
            </a:solidFill>
            <a:prstDash val="solid"/>
            <a:round/>
            <a:headEnd type="none" w="med" len="med"/>
            <a:tailEnd type="none" w="med" len="med"/>
          </a:ln>
        </p:spPr>
      </p:cxnSp>
      <p:cxnSp>
        <p:nvCxnSpPr>
          <p:cNvPr id="500" name="Google Shape;500;p51"/>
          <p:cNvCxnSpPr>
            <a:stCxn id="467" idx="2"/>
            <a:endCxn id="472" idx="0"/>
          </p:cNvCxnSpPr>
          <p:nvPr/>
        </p:nvCxnSpPr>
        <p:spPr>
          <a:xfrm>
            <a:off x="9529800" y="2114550"/>
            <a:ext cx="1507200" cy="624000"/>
          </a:xfrm>
          <a:prstGeom prst="straightConnector1">
            <a:avLst/>
          </a:prstGeom>
          <a:noFill/>
          <a:ln w="9525" cap="flat" cmpd="sng">
            <a:solidFill>
              <a:schemeClr val="dk2"/>
            </a:solidFill>
            <a:prstDash val="solid"/>
            <a:round/>
            <a:headEnd type="none" w="med" len="med"/>
            <a:tailEnd type="none" w="med" len="med"/>
          </a:ln>
        </p:spPr>
      </p:cxnSp>
      <p:cxnSp>
        <p:nvCxnSpPr>
          <p:cNvPr id="501" name="Google Shape;501;p51"/>
          <p:cNvCxnSpPr>
            <a:stCxn id="467" idx="2"/>
            <a:endCxn id="468" idx="0"/>
          </p:cNvCxnSpPr>
          <p:nvPr/>
        </p:nvCxnSpPr>
        <p:spPr>
          <a:xfrm flipH="1">
            <a:off x="9520200" y="2114550"/>
            <a:ext cx="9600" cy="740100"/>
          </a:xfrm>
          <a:prstGeom prst="straightConnector1">
            <a:avLst/>
          </a:prstGeom>
          <a:noFill/>
          <a:ln w="9525" cap="flat" cmpd="sng">
            <a:solidFill>
              <a:schemeClr val="dk2"/>
            </a:solidFill>
            <a:prstDash val="solid"/>
            <a:round/>
            <a:headEnd type="none" w="med" len="med"/>
            <a:tailEnd type="none" w="med" len="med"/>
          </a:ln>
        </p:spPr>
      </p:cxnSp>
      <p:cxnSp>
        <p:nvCxnSpPr>
          <p:cNvPr id="502" name="Google Shape;502;p51"/>
          <p:cNvCxnSpPr>
            <a:stCxn id="471" idx="4"/>
            <a:endCxn id="467" idx="0"/>
          </p:cNvCxnSpPr>
          <p:nvPr/>
        </p:nvCxnSpPr>
        <p:spPr>
          <a:xfrm>
            <a:off x="9525000" y="590625"/>
            <a:ext cx="4800" cy="106680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51"/>
          <p:cNvCxnSpPr>
            <a:stCxn id="467" idx="0"/>
            <a:endCxn id="473" idx="4"/>
          </p:cNvCxnSpPr>
          <p:nvPr/>
        </p:nvCxnSpPr>
        <p:spPr>
          <a:xfrm rot="10800000" flipH="1">
            <a:off x="9529800" y="1033350"/>
            <a:ext cx="1619400" cy="624000"/>
          </a:xfrm>
          <a:prstGeom prst="straightConnector1">
            <a:avLst/>
          </a:prstGeom>
          <a:noFill/>
          <a:ln w="9525" cap="flat" cmpd="sng">
            <a:solidFill>
              <a:schemeClr val="dk2"/>
            </a:solidFill>
            <a:prstDash val="solid"/>
            <a:round/>
            <a:headEnd type="none" w="med" len="med"/>
            <a:tailEnd type="none" w="med" len="med"/>
          </a:ln>
        </p:spPr>
      </p:cxnSp>
      <p:sp>
        <p:nvSpPr>
          <p:cNvPr id="504" name="Google Shape;504;p51"/>
          <p:cNvSpPr/>
          <p:nvPr/>
        </p:nvSpPr>
        <p:spPr>
          <a:xfrm>
            <a:off x="752188" y="3640925"/>
            <a:ext cx="1462200" cy="385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Password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52"/>
          <p:cNvSpPr txBox="1">
            <a:spLocks noGrp="1"/>
          </p:cNvSpPr>
          <p:nvPr>
            <p:ph type="title"/>
          </p:nvPr>
        </p:nvSpPr>
        <p:spPr>
          <a:xfrm>
            <a:off x="0" y="0"/>
            <a:ext cx="10515600" cy="111059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b="1" u="sng"/>
              <a:t>Data Directory</a:t>
            </a:r>
            <a:endParaRPr b="1" u="sng"/>
          </a:p>
        </p:txBody>
      </p:sp>
      <p:sp>
        <p:nvSpPr>
          <p:cNvPr id="527" name="Google Shape;527;p52"/>
          <p:cNvSpPr/>
          <p:nvPr/>
        </p:nvSpPr>
        <p:spPr>
          <a:xfrm>
            <a:off x="413441" y="1952563"/>
            <a:ext cx="6096000" cy="558743"/>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None/>
            </a:pPr>
            <a:r>
              <a:rPr lang="en-US" sz="2800" b="1">
                <a:solidFill>
                  <a:schemeClr val="dk1"/>
                </a:solidFill>
                <a:latin typeface="Calibri"/>
                <a:ea typeface="Calibri"/>
                <a:cs typeface="Calibri"/>
                <a:sym typeface="Calibri"/>
              </a:rPr>
              <a:t>Client’s Login Table:-</a:t>
            </a:r>
            <a:endParaRPr sz="1800">
              <a:solidFill>
                <a:schemeClr val="dk1"/>
              </a:solidFill>
              <a:latin typeface="Calibri"/>
              <a:ea typeface="Calibri"/>
              <a:cs typeface="Calibri"/>
              <a:sym typeface="Calibri"/>
            </a:endParaRPr>
          </a:p>
        </p:txBody>
      </p:sp>
      <p:graphicFrame>
        <p:nvGraphicFramePr>
          <p:cNvPr id="528" name="Google Shape;528;p52"/>
          <p:cNvGraphicFramePr/>
          <p:nvPr>
            <p:extLst>
              <p:ext uri="{D42A27DB-BD31-4B8C-83A1-F6EECF244321}">
                <p14:modId xmlns:p14="http://schemas.microsoft.com/office/powerpoint/2010/main" val="1890694791"/>
              </p:ext>
            </p:extLst>
          </p:nvPr>
        </p:nvGraphicFramePr>
        <p:xfrm>
          <a:off x="1566249" y="3078178"/>
          <a:ext cx="8249700" cy="2061325"/>
        </p:xfrm>
        <a:graphic>
          <a:graphicData uri="http://schemas.openxmlformats.org/drawingml/2006/table">
            <a:tbl>
              <a:tblPr firstRow="1" bandRow="1">
                <a:noFill/>
                <a:tableStyleId>{1B8DF45D-9141-41CE-B84B-3DC6377E6C92}</a:tableStyleId>
              </a:tblPr>
              <a:tblGrid>
                <a:gridCol w="2062425">
                  <a:extLst>
                    <a:ext uri="{9D8B030D-6E8A-4147-A177-3AD203B41FA5}">
                      <a16:colId xmlns:a16="http://schemas.microsoft.com/office/drawing/2014/main" val="20000"/>
                    </a:ext>
                  </a:extLst>
                </a:gridCol>
                <a:gridCol w="2062425">
                  <a:extLst>
                    <a:ext uri="{9D8B030D-6E8A-4147-A177-3AD203B41FA5}">
                      <a16:colId xmlns:a16="http://schemas.microsoft.com/office/drawing/2014/main" val="20001"/>
                    </a:ext>
                  </a:extLst>
                </a:gridCol>
                <a:gridCol w="2062425">
                  <a:extLst>
                    <a:ext uri="{9D8B030D-6E8A-4147-A177-3AD203B41FA5}">
                      <a16:colId xmlns:a16="http://schemas.microsoft.com/office/drawing/2014/main" val="20002"/>
                    </a:ext>
                  </a:extLst>
                </a:gridCol>
                <a:gridCol w="2062425">
                  <a:extLst>
                    <a:ext uri="{9D8B030D-6E8A-4147-A177-3AD203B41FA5}">
                      <a16:colId xmlns:a16="http://schemas.microsoft.com/office/drawing/2014/main" val="20003"/>
                    </a:ext>
                  </a:extLst>
                </a:gridCol>
              </a:tblGrid>
              <a:tr h="661425">
                <a:tc>
                  <a:txBody>
                    <a:bodyPr/>
                    <a:lstStyle/>
                    <a:p>
                      <a:pPr marL="0" marR="0" lvl="0" indent="0" algn="l" rtl="0">
                        <a:lnSpc>
                          <a:spcPct val="115000"/>
                        </a:lnSpc>
                        <a:spcBef>
                          <a:spcPts val="0"/>
                        </a:spcBef>
                        <a:spcAft>
                          <a:spcPts val="0"/>
                        </a:spcAft>
                        <a:buNone/>
                      </a:pPr>
                      <a:r>
                        <a:rPr lang="en-US" sz="1600"/>
                        <a:t>Field_Name</a:t>
                      </a:r>
                      <a:endParaRPr sz="16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600"/>
                        <a:t>Field_Type</a:t>
                      </a:r>
                      <a:endParaRPr sz="16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600"/>
                        <a:t>Field_Size</a:t>
                      </a:r>
                      <a:endParaRPr sz="160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a:t>Constrain</a:t>
                      </a:r>
                      <a:endParaRPr sz="1600"/>
                    </a:p>
                  </a:txBody>
                  <a:tcPr marL="91450" marR="91450" marT="45725" marB="45725"/>
                </a:tc>
                <a:extLst>
                  <a:ext uri="{0D108BD9-81ED-4DB2-BD59-A6C34878D82A}">
                    <a16:rowId xmlns:a16="http://schemas.microsoft.com/office/drawing/2014/main" val="10000"/>
                  </a:ext>
                </a:extLst>
              </a:tr>
              <a:tr h="699950">
                <a:tc>
                  <a:txBody>
                    <a:bodyPr/>
                    <a:lstStyle/>
                    <a:p>
                      <a:pPr marL="0" marR="0" lvl="0" indent="0" algn="l" rtl="0">
                        <a:lnSpc>
                          <a:spcPct val="115000"/>
                        </a:lnSpc>
                        <a:spcBef>
                          <a:spcPts val="0"/>
                        </a:spcBef>
                        <a:spcAft>
                          <a:spcPts val="0"/>
                        </a:spcAft>
                        <a:buNone/>
                      </a:pPr>
                      <a:r>
                        <a:rPr lang="en-US" sz="1600"/>
                        <a:t>Email_id</a:t>
                      </a:r>
                      <a:endParaRPr sz="16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600"/>
                        <a:t>Varchar</a:t>
                      </a:r>
                      <a:endParaRPr sz="16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600"/>
                        <a:t>40</a:t>
                      </a:r>
                      <a:endParaRPr sz="160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dirty="0"/>
                        <a:t>Unique</a:t>
                      </a:r>
                      <a:endParaRPr dirty="0"/>
                    </a:p>
                    <a:p>
                      <a:pPr marL="0" marR="0" lvl="0" indent="0" algn="l" rtl="0">
                        <a:spcBef>
                          <a:spcPts val="0"/>
                        </a:spcBef>
                        <a:spcAft>
                          <a:spcPts val="0"/>
                        </a:spcAft>
                        <a:buNone/>
                      </a:pPr>
                      <a:endParaRPr sz="1600" dirty="0"/>
                    </a:p>
                  </a:txBody>
                  <a:tcPr marL="91450" marR="91450" marT="45725" marB="45725"/>
                </a:tc>
                <a:extLst>
                  <a:ext uri="{0D108BD9-81ED-4DB2-BD59-A6C34878D82A}">
                    <a16:rowId xmlns:a16="http://schemas.microsoft.com/office/drawing/2014/main" val="10002"/>
                  </a:ext>
                </a:extLst>
              </a:tr>
              <a:tr h="699950">
                <a:tc>
                  <a:txBody>
                    <a:bodyPr/>
                    <a:lstStyle/>
                    <a:p>
                      <a:pPr marL="0" marR="0" lvl="0" indent="0" algn="l" rtl="0">
                        <a:lnSpc>
                          <a:spcPct val="115000"/>
                        </a:lnSpc>
                        <a:spcBef>
                          <a:spcPts val="0"/>
                        </a:spcBef>
                        <a:spcAft>
                          <a:spcPts val="0"/>
                        </a:spcAft>
                        <a:buNone/>
                      </a:pPr>
                      <a:r>
                        <a:rPr lang="en-US" sz="1600"/>
                        <a:t>Password</a:t>
                      </a:r>
                      <a:endParaRPr sz="16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600"/>
                        <a:t>varchar</a:t>
                      </a:r>
                      <a:endParaRPr sz="16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600"/>
                        <a:t>40</a:t>
                      </a:r>
                      <a:endParaRPr sz="160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dirty="0"/>
                        <a:t>Not Null</a:t>
                      </a:r>
                      <a:endParaRPr sz="1600" dirty="0"/>
                    </a:p>
                  </a:txBody>
                  <a:tcPr marL="91450" marR="91450" marT="45725" marB="45725"/>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ctrTitle"/>
          </p:nvPr>
        </p:nvSpPr>
        <p:spPr>
          <a:xfrm>
            <a:off x="2209800" y="315012"/>
            <a:ext cx="7772400" cy="106498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b="1" u="sng"/>
              <a:t>PROJECT TITLE</a:t>
            </a:r>
            <a:endParaRPr/>
          </a:p>
        </p:txBody>
      </p:sp>
      <p:sp>
        <p:nvSpPr>
          <p:cNvPr id="107" name="Google Shape;107;p16"/>
          <p:cNvSpPr txBox="1">
            <a:spLocks noGrp="1"/>
          </p:cNvSpPr>
          <p:nvPr>
            <p:ph type="subTitle" idx="1"/>
          </p:nvPr>
        </p:nvSpPr>
        <p:spPr>
          <a:xfrm>
            <a:off x="1463387" y="1351831"/>
            <a:ext cx="9107024" cy="542325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endParaRPr/>
          </a:p>
          <a:p>
            <a:pPr marL="0" lvl="0" indent="0" algn="ctr" rtl="0">
              <a:lnSpc>
                <a:spcPct val="90000"/>
              </a:lnSpc>
              <a:spcBef>
                <a:spcPts val="1000"/>
              </a:spcBef>
              <a:spcAft>
                <a:spcPts val="0"/>
              </a:spcAft>
              <a:buClr>
                <a:schemeClr val="dk1"/>
              </a:buClr>
              <a:buSzPts val="2400"/>
              <a:buNone/>
            </a:pPr>
            <a:endParaRPr/>
          </a:p>
          <a:p>
            <a:pPr marL="0" lvl="0" indent="0" algn="ctr" rtl="0">
              <a:lnSpc>
                <a:spcPct val="90000"/>
              </a:lnSpc>
              <a:spcBef>
                <a:spcPts val="1000"/>
              </a:spcBef>
              <a:spcAft>
                <a:spcPts val="0"/>
              </a:spcAft>
              <a:buClr>
                <a:schemeClr val="dk1"/>
              </a:buClr>
              <a:buSzPts val="2400"/>
              <a:buNone/>
            </a:pPr>
            <a:endParaRPr/>
          </a:p>
          <a:p>
            <a:pPr marL="0" lvl="0" indent="0" algn="ctr" rtl="0">
              <a:lnSpc>
                <a:spcPct val="90000"/>
              </a:lnSpc>
              <a:spcBef>
                <a:spcPts val="1000"/>
              </a:spcBef>
              <a:spcAft>
                <a:spcPts val="0"/>
              </a:spcAft>
              <a:buClr>
                <a:schemeClr val="dk1"/>
              </a:buClr>
              <a:buSzPts val="2400"/>
              <a:buNone/>
            </a:pPr>
            <a:endParaRPr/>
          </a:p>
          <a:p>
            <a:pPr marL="0" lvl="0" indent="0" algn="ctr" rtl="0">
              <a:lnSpc>
                <a:spcPct val="90000"/>
              </a:lnSpc>
              <a:spcBef>
                <a:spcPts val="1000"/>
              </a:spcBef>
              <a:spcAft>
                <a:spcPts val="0"/>
              </a:spcAft>
              <a:buClr>
                <a:schemeClr val="dk1"/>
              </a:buClr>
              <a:buSzPts val="2400"/>
              <a:buNone/>
            </a:pPr>
            <a:endParaRPr/>
          </a:p>
          <a:p>
            <a:pPr marL="0" lvl="0" indent="0" algn="ctr" rtl="0">
              <a:lnSpc>
                <a:spcPct val="115000"/>
              </a:lnSpc>
              <a:spcBef>
                <a:spcPts val="0"/>
              </a:spcBef>
              <a:spcAft>
                <a:spcPts val="0"/>
              </a:spcAft>
              <a:buClr>
                <a:schemeClr val="dk1"/>
              </a:buClr>
              <a:buSzPts val="1100"/>
              <a:buNone/>
            </a:pPr>
            <a:r>
              <a:rPr lang="en-US" sz="5400" b="1" i="1">
                <a:solidFill>
                  <a:srgbClr val="3D85C6"/>
                </a:solidFill>
              </a:rPr>
              <a:t>E- Construction Services</a:t>
            </a:r>
            <a:endParaRPr sz="55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10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53"/>
          <p:cNvSpPr txBox="1">
            <a:spLocks noGrp="1"/>
          </p:cNvSpPr>
          <p:nvPr>
            <p:ph type="title"/>
          </p:nvPr>
        </p:nvSpPr>
        <p:spPr>
          <a:xfrm>
            <a:off x="90534" y="-144856"/>
            <a:ext cx="10515600" cy="101100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600"/>
              <a:buFont typeface="Calibri"/>
              <a:buNone/>
            </a:pPr>
            <a:r>
              <a:rPr lang="en-US" sz="3600" b="1"/>
              <a:t>Client’s Registration Table:- </a:t>
            </a:r>
            <a:endParaRPr sz="3600" b="1"/>
          </a:p>
        </p:txBody>
      </p:sp>
      <p:graphicFrame>
        <p:nvGraphicFramePr>
          <p:cNvPr id="534" name="Google Shape;534;p53"/>
          <p:cNvGraphicFramePr/>
          <p:nvPr>
            <p:extLst>
              <p:ext uri="{D42A27DB-BD31-4B8C-83A1-F6EECF244321}">
                <p14:modId xmlns:p14="http://schemas.microsoft.com/office/powerpoint/2010/main" val="593160319"/>
              </p:ext>
            </p:extLst>
          </p:nvPr>
        </p:nvGraphicFramePr>
        <p:xfrm>
          <a:off x="838200" y="1242750"/>
          <a:ext cx="9900500" cy="5202300"/>
        </p:xfrm>
        <a:graphic>
          <a:graphicData uri="http://schemas.openxmlformats.org/drawingml/2006/table">
            <a:tbl>
              <a:tblPr firstRow="1" bandRow="1">
                <a:noFill/>
                <a:tableStyleId>{9B4DB0C4-D067-4FFF-877B-6B62CEE50836}</a:tableStyleId>
              </a:tblPr>
              <a:tblGrid>
                <a:gridCol w="2475125">
                  <a:extLst>
                    <a:ext uri="{9D8B030D-6E8A-4147-A177-3AD203B41FA5}">
                      <a16:colId xmlns:a16="http://schemas.microsoft.com/office/drawing/2014/main" val="20000"/>
                    </a:ext>
                  </a:extLst>
                </a:gridCol>
                <a:gridCol w="2475125">
                  <a:extLst>
                    <a:ext uri="{9D8B030D-6E8A-4147-A177-3AD203B41FA5}">
                      <a16:colId xmlns:a16="http://schemas.microsoft.com/office/drawing/2014/main" val="20001"/>
                    </a:ext>
                  </a:extLst>
                </a:gridCol>
                <a:gridCol w="2367300">
                  <a:extLst>
                    <a:ext uri="{9D8B030D-6E8A-4147-A177-3AD203B41FA5}">
                      <a16:colId xmlns:a16="http://schemas.microsoft.com/office/drawing/2014/main" val="20002"/>
                    </a:ext>
                  </a:extLst>
                </a:gridCol>
                <a:gridCol w="2582950">
                  <a:extLst>
                    <a:ext uri="{9D8B030D-6E8A-4147-A177-3AD203B41FA5}">
                      <a16:colId xmlns:a16="http://schemas.microsoft.com/office/drawing/2014/main" val="20003"/>
                    </a:ext>
                  </a:extLst>
                </a:gridCol>
              </a:tblGrid>
              <a:tr h="659850">
                <a:tc>
                  <a:txBody>
                    <a:bodyPr/>
                    <a:lstStyle/>
                    <a:p>
                      <a:pPr marL="0" marR="0" lvl="0" indent="0" algn="l" rtl="0">
                        <a:lnSpc>
                          <a:spcPct val="115000"/>
                        </a:lnSpc>
                        <a:spcBef>
                          <a:spcPts val="0"/>
                        </a:spcBef>
                        <a:spcAft>
                          <a:spcPts val="0"/>
                        </a:spcAft>
                        <a:buNone/>
                      </a:pPr>
                      <a:r>
                        <a:rPr lang="en-US" sz="1600" dirty="0" err="1">
                          <a:latin typeface="Calibri"/>
                          <a:ea typeface="Calibri"/>
                          <a:cs typeface="Calibri"/>
                          <a:sym typeface="Calibri"/>
                        </a:rPr>
                        <a:t>Field_Name</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err="1">
                          <a:latin typeface="Calibri"/>
                          <a:ea typeface="Calibri"/>
                          <a:cs typeface="Calibri"/>
                          <a:sym typeface="Calibri"/>
                        </a:rPr>
                        <a:t>Field_Type</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err="1">
                          <a:latin typeface="Calibri"/>
                          <a:ea typeface="Calibri"/>
                          <a:cs typeface="Calibri"/>
                          <a:sym typeface="Calibri"/>
                        </a:rPr>
                        <a:t>Field_Size</a:t>
                      </a:r>
                      <a:endParaRPr sz="1600" dirty="0">
                        <a:latin typeface="Calibri"/>
                        <a:ea typeface="Calibri"/>
                        <a:cs typeface="Calibri"/>
                        <a:sym typeface="Calibri"/>
                      </a:endParaRPr>
                    </a:p>
                  </a:txBody>
                  <a:tcPr marL="63500" marR="63500" marT="63500" marB="63500"/>
                </a:tc>
                <a:tc>
                  <a:txBody>
                    <a:bodyPr/>
                    <a:lstStyle/>
                    <a:p>
                      <a:pPr marL="0" marR="0" lvl="0" indent="0" algn="l" rtl="0">
                        <a:spcBef>
                          <a:spcPts val="0"/>
                        </a:spcBef>
                        <a:spcAft>
                          <a:spcPts val="0"/>
                        </a:spcAft>
                        <a:buNone/>
                      </a:pPr>
                      <a:r>
                        <a:rPr lang="en-US" sz="1600" dirty="0">
                          <a:latin typeface="Calibri"/>
                          <a:ea typeface="Calibri"/>
                          <a:cs typeface="Calibri"/>
                          <a:sym typeface="Calibri"/>
                        </a:rPr>
                        <a:t>Constrain</a:t>
                      </a:r>
                      <a:endParaRPr sz="1600" dirty="0">
                        <a:latin typeface="Calibri"/>
                        <a:ea typeface="Calibri"/>
                        <a:cs typeface="Calibri"/>
                        <a:sym typeface="Calibri"/>
                      </a:endParaRPr>
                    </a:p>
                  </a:txBody>
                  <a:tcPr marL="91450" marR="91450" marT="45725" marB="45725"/>
                </a:tc>
                <a:extLst>
                  <a:ext uri="{0D108BD9-81ED-4DB2-BD59-A6C34878D82A}">
                    <a16:rowId xmlns:a16="http://schemas.microsoft.com/office/drawing/2014/main" val="10000"/>
                  </a:ext>
                </a:extLst>
              </a:tr>
              <a:tr h="412950">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ID</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t>Int</a:t>
                      </a:r>
                      <a:endParaRPr sz="1600" dirty="0"/>
                    </a:p>
                  </a:txBody>
                  <a:tcPr marL="63500" marR="63500" marT="63500" marB="63500"/>
                </a:tc>
                <a:tc>
                  <a:txBody>
                    <a:bodyPr/>
                    <a:lstStyle/>
                    <a:p>
                      <a:pPr marL="0" marR="0" lvl="0" indent="0" algn="l" rtl="0">
                        <a:lnSpc>
                          <a:spcPct val="115000"/>
                        </a:lnSpc>
                        <a:spcBef>
                          <a:spcPts val="0"/>
                        </a:spcBef>
                        <a:spcAft>
                          <a:spcPts val="0"/>
                        </a:spcAft>
                        <a:buNone/>
                      </a:pPr>
                      <a:r>
                        <a:rPr lang="en-US" dirty="0"/>
                        <a:t>11</a:t>
                      </a:r>
                      <a:endParaRPr dirty="0"/>
                    </a:p>
                  </a:txBody>
                  <a:tcPr marL="63500" marR="63500" marT="63500" marB="63500"/>
                </a:tc>
                <a:tc>
                  <a:txBody>
                    <a:bodyPr/>
                    <a:lstStyle/>
                    <a:p>
                      <a:pPr marL="0" marR="0" lvl="0" indent="0" algn="l" rtl="0">
                        <a:spcBef>
                          <a:spcPts val="0"/>
                        </a:spcBef>
                        <a:spcAft>
                          <a:spcPts val="0"/>
                        </a:spcAft>
                        <a:buNone/>
                      </a:pPr>
                      <a:r>
                        <a:rPr lang="en-US" sz="1600" dirty="0">
                          <a:latin typeface="Calibri"/>
                          <a:ea typeface="Calibri"/>
                          <a:cs typeface="Calibri"/>
                          <a:sym typeface="Calibri"/>
                        </a:rPr>
                        <a:t>Primary Key</a:t>
                      </a:r>
                      <a:endParaRPr sz="1600" dirty="0">
                        <a:latin typeface="Calibri"/>
                        <a:ea typeface="Calibri"/>
                        <a:cs typeface="Calibri"/>
                        <a:sym typeface="Calibri"/>
                      </a:endParaRPr>
                    </a:p>
                  </a:txBody>
                  <a:tcPr marL="91450" marR="91450" marT="45725" marB="45725"/>
                </a:tc>
                <a:extLst>
                  <a:ext uri="{0D108BD9-81ED-4DB2-BD59-A6C34878D82A}">
                    <a16:rowId xmlns:a16="http://schemas.microsoft.com/office/drawing/2014/main" val="1293990187"/>
                  </a:ext>
                </a:extLst>
              </a:tr>
              <a:tr h="412950">
                <a:tc>
                  <a:txBody>
                    <a:bodyPr/>
                    <a:lstStyle/>
                    <a:p>
                      <a:pPr marL="0" marR="0" lvl="0" indent="0" algn="l" rtl="0">
                        <a:lnSpc>
                          <a:spcPct val="115000"/>
                        </a:lnSpc>
                        <a:spcBef>
                          <a:spcPts val="0"/>
                        </a:spcBef>
                        <a:spcAft>
                          <a:spcPts val="0"/>
                        </a:spcAft>
                        <a:buNone/>
                      </a:pPr>
                      <a:r>
                        <a:rPr lang="en-US" sz="1600" dirty="0" err="1">
                          <a:latin typeface="Calibri"/>
                          <a:ea typeface="Calibri"/>
                          <a:cs typeface="Calibri"/>
                          <a:sym typeface="Calibri"/>
                        </a:rPr>
                        <a:t>FullName</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Varchar</a:t>
                      </a:r>
                      <a:endParaRPr dirty="0"/>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120</a:t>
                      </a:r>
                      <a:endParaRPr dirty="0"/>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Calibri"/>
                          <a:ea typeface="Calibri"/>
                          <a:cs typeface="Calibri"/>
                          <a:sym typeface="Calibri"/>
                        </a:rPr>
                        <a:t>Not Null</a:t>
                      </a:r>
                    </a:p>
                  </a:txBody>
                  <a:tcPr marL="91450" marR="91450" marT="45725" marB="45725"/>
                </a:tc>
                <a:extLst>
                  <a:ext uri="{0D108BD9-81ED-4DB2-BD59-A6C34878D82A}">
                    <a16:rowId xmlns:a16="http://schemas.microsoft.com/office/drawing/2014/main" val="10001"/>
                  </a:ext>
                </a:extLst>
              </a:tr>
              <a:tr h="412950">
                <a:tc>
                  <a:txBody>
                    <a:bodyPr/>
                    <a:lstStyle/>
                    <a:p>
                      <a:pPr marL="0" marR="0" lvl="0" indent="0" algn="l" rtl="0">
                        <a:lnSpc>
                          <a:spcPct val="115000"/>
                        </a:lnSpc>
                        <a:spcBef>
                          <a:spcPts val="0"/>
                        </a:spcBef>
                        <a:spcAft>
                          <a:spcPts val="0"/>
                        </a:spcAft>
                        <a:buNone/>
                      </a:pPr>
                      <a:r>
                        <a:rPr lang="en-US" sz="1600" dirty="0" err="1">
                          <a:latin typeface="Calibri"/>
                          <a:ea typeface="Calibri"/>
                          <a:cs typeface="Calibri"/>
                          <a:sym typeface="Calibri"/>
                        </a:rPr>
                        <a:t>EmailID</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Varchar</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100</a:t>
                      </a:r>
                      <a:endParaRPr dirty="0"/>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Calibri"/>
                          <a:ea typeface="Calibri"/>
                          <a:cs typeface="Calibri"/>
                          <a:sym typeface="Calibri"/>
                        </a:rPr>
                        <a:t>Foreign Key</a:t>
                      </a:r>
                    </a:p>
                  </a:txBody>
                  <a:tcPr marL="91450" marR="91450" marT="45725" marB="45725"/>
                </a:tc>
                <a:extLst>
                  <a:ext uri="{0D108BD9-81ED-4DB2-BD59-A6C34878D82A}">
                    <a16:rowId xmlns:a16="http://schemas.microsoft.com/office/drawing/2014/main" val="10002"/>
                  </a:ext>
                </a:extLst>
              </a:tr>
              <a:tr h="412950">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Password</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 Varchar</a:t>
                      </a:r>
                      <a:endParaRPr dirty="0"/>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100</a:t>
                      </a:r>
                      <a:endParaRPr dirty="0"/>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Calibri"/>
                          <a:ea typeface="Calibri"/>
                          <a:cs typeface="Calibri"/>
                          <a:sym typeface="Calibri"/>
                        </a:rPr>
                        <a:t>Not Null</a:t>
                      </a:r>
                    </a:p>
                  </a:txBody>
                  <a:tcPr marL="91450" marR="91450" marT="45725" marB="45725"/>
                </a:tc>
                <a:extLst>
                  <a:ext uri="{0D108BD9-81ED-4DB2-BD59-A6C34878D82A}">
                    <a16:rowId xmlns:a16="http://schemas.microsoft.com/office/drawing/2014/main" val="10004"/>
                  </a:ext>
                </a:extLst>
              </a:tr>
              <a:tr h="412950">
                <a:tc>
                  <a:txBody>
                    <a:bodyPr/>
                    <a:lstStyle/>
                    <a:p>
                      <a:pPr marL="0" marR="0" lvl="0" indent="0" algn="l" rtl="0">
                        <a:lnSpc>
                          <a:spcPct val="115000"/>
                        </a:lnSpc>
                        <a:spcBef>
                          <a:spcPts val="0"/>
                        </a:spcBef>
                        <a:spcAft>
                          <a:spcPts val="0"/>
                        </a:spcAft>
                        <a:buNone/>
                      </a:pPr>
                      <a:r>
                        <a:rPr lang="en-US" sz="1600" dirty="0" err="1">
                          <a:latin typeface="Calibri"/>
                          <a:ea typeface="Calibri"/>
                          <a:cs typeface="Calibri"/>
                          <a:sym typeface="Calibri"/>
                        </a:rPr>
                        <a:t>ContactNo</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char</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cs typeface="Calibri"/>
                          <a:sym typeface="Calibri"/>
                        </a:rPr>
                        <a:t>11</a:t>
                      </a:r>
                      <a:endParaRPr dirty="0"/>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Calibri"/>
                          <a:ea typeface="Calibri"/>
                          <a:cs typeface="Calibri"/>
                          <a:sym typeface="Calibri"/>
                        </a:rPr>
                        <a:t>Not Null</a:t>
                      </a:r>
                    </a:p>
                  </a:txBody>
                  <a:tcPr marL="91450" marR="91450" marT="45725" marB="45725"/>
                </a:tc>
                <a:extLst>
                  <a:ext uri="{0D108BD9-81ED-4DB2-BD59-A6C34878D82A}">
                    <a16:rowId xmlns:a16="http://schemas.microsoft.com/office/drawing/2014/main" val="10005"/>
                  </a:ext>
                </a:extLst>
              </a:tr>
              <a:tr h="412950">
                <a:tc>
                  <a:txBody>
                    <a:bodyPr/>
                    <a:lstStyle/>
                    <a:p>
                      <a:pPr marL="0" marR="0" lvl="0" indent="0" algn="l" rtl="0">
                        <a:lnSpc>
                          <a:spcPct val="115000"/>
                        </a:lnSpc>
                        <a:spcBef>
                          <a:spcPts val="0"/>
                        </a:spcBef>
                        <a:spcAft>
                          <a:spcPts val="0"/>
                        </a:spcAft>
                        <a:buNone/>
                      </a:pPr>
                      <a:r>
                        <a:rPr lang="en-US" sz="1600" dirty="0">
                          <a:latin typeface="Calibri"/>
                          <a:cs typeface="Calibri"/>
                          <a:sym typeface="Calibri"/>
                        </a:rPr>
                        <a:t>Dob</a:t>
                      </a:r>
                      <a:endParaRPr dirty="0"/>
                    </a:p>
                  </a:txBody>
                  <a:tcPr marL="63500" marR="63500" marT="63500" marB="63500"/>
                </a:tc>
                <a:tc>
                  <a:txBody>
                    <a:bodyPr/>
                    <a:lstStyle/>
                    <a:p>
                      <a:pPr marL="0" marR="0" lvl="0" indent="0" algn="l" rtl="0">
                        <a:lnSpc>
                          <a:spcPct val="115000"/>
                        </a:lnSpc>
                        <a:spcBef>
                          <a:spcPts val="0"/>
                        </a:spcBef>
                        <a:spcAft>
                          <a:spcPts val="0"/>
                        </a:spcAft>
                        <a:buNone/>
                      </a:pPr>
                      <a:r>
                        <a:rPr lang="en-US" sz="1600">
                          <a:latin typeface="Calibri"/>
                          <a:ea typeface="Calibri"/>
                          <a:cs typeface="Calibri"/>
                          <a:sym typeface="Calibri"/>
                        </a:rPr>
                        <a:t>varchar</a:t>
                      </a:r>
                      <a:endParaRPr sz="160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40</a:t>
                      </a:r>
                      <a:endParaRPr dirty="0"/>
                    </a:p>
                  </a:txBody>
                  <a:tcPr marL="63500" marR="63500" marT="63500" marB="63500"/>
                </a:tc>
                <a:tc>
                  <a:txBody>
                    <a:bodyPr/>
                    <a:lstStyle/>
                    <a:p>
                      <a:pPr marL="0" marR="0" lvl="0" indent="0" algn="l" rtl="0">
                        <a:spcBef>
                          <a:spcPts val="0"/>
                        </a:spcBef>
                        <a:spcAft>
                          <a:spcPts val="0"/>
                        </a:spcAft>
                        <a:buNone/>
                      </a:pPr>
                      <a:r>
                        <a:rPr lang="en-US" sz="1600">
                          <a:latin typeface="Calibri"/>
                          <a:ea typeface="Calibri"/>
                          <a:cs typeface="Calibri"/>
                          <a:sym typeface="Calibri"/>
                        </a:rPr>
                        <a:t>Not Null</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6"/>
                  </a:ext>
                </a:extLst>
              </a:tr>
              <a:tr h="412950">
                <a:tc>
                  <a:txBody>
                    <a:bodyPr/>
                    <a:lstStyle/>
                    <a:p>
                      <a:pPr marL="0" marR="0" lvl="0" indent="0" algn="l" rtl="0">
                        <a:lnSpc>
                          <a:spcPct val="115000"/>
                        </a:lnSpc>
                        <a:spcBef>
                          <a:spcPts val="0"/>
                        </a:spcBef>
                        <a:spcAft>
                          <a:spcPts val="0"/>
                        </a:spcAft>
                        <a:buNone/>
                      </a:pPr>
                      <a:r>
                        <a:rPr lang="en-US" sz="1600" dirty="0">
                          <a:latin typeface="Calibri"/>
                          <a:cs typeface="Calibri"/>
                          <a:sym typeface="Calibri"/>
                        </a:rPr>
                        <a:t>Address</a:t>
                      </a:r>
                      <a:endParaRPr dirty="0"/>
                    </a:p>
                  </a:txBody>
                  <a:tcPr marL="63500" marR="63500" marT="63500" marB="63500"/>
                </a:tc>
                <a:tc>
                  <a:txBody>
                    <a:bodyPr/>
                    <a:lstStyle/>
                    <a:p>
                      <a:pPr marL="0" marR="0" lvl="0" indent="0" algn="l" rtl="0">
                        <a:lnSpc>
                          <a:spcPct val="115000"/>
                        </a:lnSpc>
                        <a:spcBef>
                          <a:spcPts val="0"/>
                        </a:spcBef>
                        <a:spcAft>
                          <a:spcPts val="0"/>
                        </a:spcAft>
                        <a:buNone/>
                      </a:pPr>
                      <a:r>
                        <a:rPr lang="en-US" sz="1600">
                          <a:latin typeface="Calibri"/>
                          <a:ea typeface="Calibri"/>
                          <a:cs typeface="Calibri"/>
                          <a:sym typeface="Calibri"/>
                        </a:rPr>
                        <a:t>varchar</a:t>
                      </a:r>
                      <a:endParaRPr sz="160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cs typeface="Calibri"/>
                          <a:sym typeface="Calibri"/>
                        </a:rPr>
                        <a:t>255</a:t>
                      </a:r>
                      <a:endParaRPr dirty="0"/>
                    </a:p>
                  </a:txBody>
                  <a:tcPr marL="63500" marR="63500" marT="63500" marB="63500"/>
                </a:tc>
                <a:tc>
                  <a:txBody>
                    <a:bodyPr/>
                    <a:lstStyle/>
                    <a:p>
                      <a:pPr marL="0" marR="0" lvl="0" indent="0" algn="l" rtl="0">
                        <a:spcBef>
                          <a:spcPts val="0"/>
                        </a:spcBef>
                        <a:spcAft>
                          <a:spcPts val="0"/>
                        </a:spcAft>
                        <a:buNone/>
                      </a:pPr>
                      <a:r>
                        <a:rPr lang="en-US" sz="1600">
                          <a:latin typeface="Calibri"/>
                          <a:ea typeface="Calibri"/>
                          <a:cs typeface="Calibri"/>
                          <a:sym typeface="Calibri"/>
                        </a:rPr>
                        <a:t>Not Null</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7"/>
                  </a:ext>
                </a:extLst>
              </a:tr>
              <a:tr h="412950">
                <a:tc>
                  <a:txBody>
                    <a:bodyPr/>
                    <a:lstStyle/>
                    <a:p>
                      <a:pPr marL="0" marR="0" lvl="0" indent="0" algn="l" rtl="0">
                        <a:lnSpc>
                          <a:spcPct val="115000"/>
                        </a:lnSpc>
                        <a:spcBef>
                          <a:spcPts val="0"/>
                        </a:spcBef>
                        <a:spcAft>
                          <a:spcPts val="0"/>
                        </a:spcAft>
                        <a:buNone/>
                      </a:pPr>
                      <a:r>
                        <a:rPr lang="en-US" sz="1600" dirty="0">
                          <a:latin typeface="Calibri"/>
                          <a:cs typeface="Calibri"/>
                          <a:sym typeface="Calibri"/>
                        </a:rPr>
                        <a:t>City </a:t>
                      </a:r>
                      <a:endParaRPr dirty="0"/>
                    </a:p>
                  </a:txBody>
                  <a:tcPr marL="63500" marR="63500" marT="63500" marB="63500"/>
                </a:tc>
                <a:tc>
                  <a:txBody>
                    <a:bodyPr/>
                    <a:lstStyle/>
                    <a:p>
                      <a:pPr marL="0" marR="0" lvl="0" indent="0" algn="l" rtl="0">
                        <a:lnSpc>
                          <a:spcPct val="115000"/>
                        </a:lnSpc>
                        <a:spcBef>
                          <a:spcPts val="0"/>
                        </a:spcBef>
                        <a:spcAft>
                          <a:spcPts val="0"/>
                        </a:spcAft>
                        <a:buNone/>
                      </a:pPr>
                      <a:r>
                        <a:rPr lang="en-US" sz="1600">
                          <a:latin typeface="Calibri"/>
                          <a:ea typeface="Calibri"/>
                          <a:cs typeface="Calibri"/>
                          <a:sym typeface="Calibri"/>
                        </a:rPr>
                        <a:t>varchar</a:t>
                      </a:r>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40</a:t>
                      </a:r>
                      <a:endParaRPr dirty="0"/>
                    </a:p>
                  </a:txBody>
                  <a:tcPr marL="63500" marR="63500" marT="63500" marB="63500"/>
                </a:tc>
                <a:tc>
                  <a:txBody>
                    <a:bodyPr/>
                    <a:lstStyle/>
                    <a:p>
                      <a:pPr marL="0" marR="0" lvl="0" indent="0" algn="l" rtl="0">
                        <a:spcBef>
                          <a:spcPts val="0"/>
                        </a:spcBef>
                        <a:spcAft>
                          <a:spcPts val="0"/>
                        </a:spcAft>
                        <a:buNone/>
                      </a:pPr>
                      <a:r>
                        <a:rPr lang="en-US" sz="1600">
                          <a:latin typeface="Calibri"/>
                          <a:ea typeface="Calibri"/>
                          <a:cs typeface="Calibri"/>
                          <a:sym typeface="Calibri"/>
                        </a:rPr>
                        <a:t>Not Null</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8"/>
                  </a:ext>
                </a:extLst>
              </a:tr>
              <a:tr h="412950">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Country</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1600">
                          <a:latin typeface="Calibri"/>
                          <a:ea typeface="Calibri"/>
                          <a:cs typeface="Calibri"/>
                          <a:sym typeface="Calibri"/>
                        </a:rPr>
                        <a:t>varchar</a:t>
                      </a:r>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Calibri"/>
                          <a:ea typeface="Calibri"/>
                          <a:cs typeface="Calibri"/>
                          <a:sym typeface="Calibri"/>
                        </a:rPr>
                        <a:t>40</a:t>
                      </a:r>
                      <a:endParaRPr dirty="0"/>
                    </a:p>
                  </a:txBody>
                  <a:tcPr marL="63500" marR="63500" marT="63500" marB="63500"/>
                </a:tc>
                <a:tc>
                  <a:txBody>
                    <a:bodyPr/>
                    <a:lstStyle/>
                    <a:p>
                      <a:pPr marL="0" marR="0" lvl="0" indent="0" algn="l" rtl="0">
                        <a:spcBef>
                          <a:spcPts val="0"/>
                        </a:spcBef>
                        <a:spcAft>
                          <a:spcPts val="0"/>
                        </a:spcAft>
                        <a:buNone/>
                      </a:pPr>
                      <a:r>
                        <a:rPr lang="en-US" sz="1600" dirty="0">
                          <a:latin typeface="Calibri"/>
                          <a:ea typeface="Calibri"/>
                          <a:cs typeface="Calibri"/>
                          <a:sym typeface="Calibri"/>
                        </a:rPr>
                        <a:t>Not Null</a:t>
                      </a:r>
                      <a:endParaRPr sz="1600" dirty="0">
                        <a:latin typeface="Calibri"/>
                        <a:ea typeface="Calibri"/>
                        <a:cs typeface="Calibri"/>
                        <a:sym typeface="Calibri"/>
                      </a:endParaRPr>
                    </a:p>
                  </a:txBody>
                  <a:tcPr marL="91450" marR="91450" marT="45725" marB="45725"/>
                </a:tc>
                <a:extLst>
                  <a:ext uri="{0D108BD9-81ED-4DB2-BD59-A6C34878D82A}">
                    <a16:rowId xmlns:a16="http://schemas.microsoft.com/office/drawing/2014/main" val="10009"/>
                  </a:ext>
                </a:extLst>
              </a:tr>
              <a:tr h="412950">
                <a:tc>
                  <a:txBody>
                    <a:bodyPr/>
                    <a:lstStyle/>
                    <a:p>
                      <a:pPr marL="0" marR="0" lvl="0" indent="0" algn="l" rtl="0">
                        <a:lnSpc>
                          <a:spcPct val="115000"/>
                        </a:lnSpc>
                        <a:spcBef>
                          <a:spcPts val="0"/>
                        </a:spcBef>
                        <a:spcAft>
                          <a:spcPts val="0"/>
                        </a:spcAft>
                        <a:buNone/>
                      </a:pPr>
                      <a:r>
                        <a:rPr lang="en-US" sz="1600" dirty="0" err="1">
                          <a:latin typeface="Calibri"/>
                          <a:ea typeface="Calibri"/>
                          <a:cs typeface="Calibri"/>
                          <a:sym typeface="Calibri"/>
                        </a:rPr>
                        <a:t>RegDate</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dirty="0"/>
                        <a:t>timestamp</a:t>
                      </a:r>
                      <a:endParaRPr dirty="0"/>
                    </a:p>
                  </a:txBody>
                  <a:tcPr marL="63500" marR="63500" marT="63500" marB="63500"/>
                </a:tc>
                <a:tc>
                  <a:txBody>
                    <a:bodyPr/>
                    <a:lstStyle/>
                    <a:p>
                      <a:pPr marL="0" marR="0" lvl="0" indent="0" algn="l" rtl="0">
                        <a:lnSpc>
                          <a:spcPct val="115000"/>
                        </a:lnSpc>
                        <a:spcBef>
                          <a:spcPts val="0"/>
                        </a:spcBef>
                        <a:spcAft>
                          <a:spcPts val="0"/>
                        </a:spcAft>
                        <a:buNone/>
                      </a:pPr>
                      <a:r>
                        <a:rPr lang="en-US" dirty="0"/>
                        <a:t>5</a:t>
                      </a:r>
                      <a:endParaRPr dirty="0"/>
                    </a:p>
                  </a:txBody>
                  <a:tcPr marL="63500" marR="63500" marT="63500" marB="63500"/>
                </a:tc>
                <a:tc>
                  <a:txBody>
                    <a:bodyPr/>
                    <a:lstStyle/>
                    <a:p>
                      <a:pPr marL="0" marR="0" lvl="0" indent="0" algn="l" rtl="0">
                        <a:spcBef>
                          <a:spcPts val="0"/>
                        </a:spcBef>
                        <a:spcAft>
                          <a:spcPts val="0"/>
                        </a:spcAft>
                        <a:buNone/>
                      </a:pPr>
                      <a:r>
                        <a:rPr lang="en-US" sz="1600" dirty="0">
                          <a:latin typeface="Calibri"/>
                          <a:ea typeface="Calibri"/>
                          <a:cs typeface="Calibri"/>
                          <a:sym typeface="Calibri"/>
                        </a:rPr>
                        <a:t>Not Null</a:t>
                      </a:r>
                      <a:endParaRPr sz="1600" dirty="0">
                        <a:latin typeface="Calibri"/>
                        <a:ea typeface="Calibri"/>
                        <a:cs typeface="Calibri"/>
                        <a:sym typeface="Calibri"/>
                      </a:endParaRPr>
                    </a:p>
                  </a:txBody>
                  <a:tcPr marL="91450" marR="91450" marT="45725" marB="45725"/>
                </a:tc>
                <a:extLst>
                  <a:ext uri="{0D108BD9-81ED-4DB2-BD59-A6C34878D82A}">
                    <a16:rowId xmlns:a16="http://schemas.microsoft.com/office/drawing/2014/main" val="68069183"/>
                  </a:ext>
                </a:extLst>
              </a:tr>
              <a:tr h="412950">
                <a:tc>
                  <a:txBody>
                    <a:bodyPr/>
                    <a:lstStyle/>
                    <a:p>
                      <a:pPr marL="0" marR="0" lvl="0" indent="0" algn="l" rtl="0">
                        <a:lnSpc>
                          <a:spcPct val="115000"/>
                        </a:lnSpc>
                        <a:spcBef>
                          <a:spcPts val="0"/>
                        </a:spcBef>
                        <a:spcAft>
                          <a:spcPts val="0"/>
                        </a:spcAft>
                        <a:buNone/>
                      </a:pPr>
                      <a:r>
                        <a:rPr lang="en-US" sz="1600" dirty="0" err="1">
                          <a:latin typeface="Calibri"/>
                          <a:ea typeface="Calibri"/>
                          <a:cs typeface="Calibri"/>
                          <a:sym typeface="Calibri"/>
                        </a:rPr>
                        <a:t>UpdationDate</a:t>
                      </a:r>
                      <a:endParaRPr sz="1600" dirty="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dirty="0"/>
                        <a:t>timestamp</a:t>
                      </a:r>
                      <a:endParaRPr dirty="0"/>
                    </a:p>
                  </a:txBody>
                  <a:tcPr marL="63500" marR="63500" marT="63500" marB="63500"/>
                </a:tc>
                <a:tc>
                  <a:txBody>
                    <a:bodyPr/>
                    <a:lstStyle/>
                    <a:p>
                      <a:pPr marL="0" marR="0" lvl="0" indent="0" algn="l" rtl="0">
                        <a:lnSpc>
                          <a:spcPct val="115000"/>
                        </a:lnSpc>
                        <a:spcBef>
                          <a:spcPts val="0"/>
                        </a:spcBef>
                        <a:spcAft>
                          <a:spcPts val="0"/>
                        </a:spcAft>
                        <a:buNone/>
                      </a:pPr>
                      <a:r>
                        <a:rPr lang="en-US" dirty="0"/>
                        <a:t>5</a:t>
                      </a:r>
                      <a:endParaRPr dirty="0"/>
                    </a:p>
                  </a:txBody>
                  <a:tcPr marL="63500" marR="63500" marT="63500" marB="63500"/>
                </a:tc>
                <a:tc>
                  <a:txBody>
                    <a:bodyPr/>
                    <a:lstStyle/>
                    <a:p>
                      <a:pPr marL="0" marR="0" lvl="0" indent="0" algn="l" rtl="0">
                        <a:spcBef>
                          <a:spcPts val="0"/>
                        </a:spcBef>
                        <a:spcAft>
                          <a:spcPts val="0"/>
                        </a:spcAft>
                        <a:buNone/>
                      </a:pPr>
                      <a:r>
                        <a:rPr lang="en-US" sz="1600" dirty="0">
                          <a:latin typeface="Calibri"/>
                          <a:ea typeface="Calibri"/>
                          <a:cs typeface="Calibri"/>
                          <a:sym typeface="Calibri"/>
                        </a:rPr>
                        <a:t>Not Null</a:t>
                      </a:r>
                      <a:endParaRPr sz="1600" dirty="0">
                        <a:latin typeface="Calibri"/>
                        <a:ea typeface="Calibri"/>
                        <a:cs typeface="Calibri"/>
                        <a:sym typeface="Calibri"/>
                      </a:endParaRPr>
                    </a:p>
                  </a:txBody>
                  <a:tcPr marL="91450" marR="91450" marT="45725" marB="45725"/>
                </a:tc>
                <a:extLst>
                  <a:ext uri="{0D108BD9-81ED-4DB2-BD59-A6C34878D82A}">
                    <a16:rowId xmlns:a16="http://schemas.microsoft.com/office/drawing/2014/main" val="2888876526"/>
                  </a:ext>
                </a:extLst>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56"/>
          <p:cNvSpPr txBox="1"/>
          <p:nvPr/>
        </p:nvSpPr>
        <p:spPr>
          <a:xfrm>
            <a:off x="0" y="0"/>
            <a:ext cx="11135700" cy="45719"/>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US" sz="2800" b="1" dirty="0">
                <a:solidFill>
                  <a:schemeClr val="dk1"/>
                </a:solidFill>
                <a:latin typeface="Calibri"/>
                <a:ea typeface="Calibri"/>
                <a:cs typeface="Calibri"/>
                <a:sym typeface="Calibri"/>
              </a:rPr>
              <a:t>Vehicle Table:- </a:t>
            </a:r>
            <a:endParaRPr sz="2800" b="1" dirty="0">
              <a:solidFill>
                <a:schemeClr val="dk1"/>
              </a:solidFill>
              <a:latin typeface="Calibri"/>
              <a:ea typeface="Calibri"/>
              <a:cs typeface="Calibri"/>
              <a:sym typeface="Calibri"/>
            </a:endParaRPr>
          </a:p>
        </p:txBody>
      </p:sp>
      <p:graphicFrame>
        <p:nvGraphicFramePr>
          <p:cNvPr id="553" name="Google Shape;553;p56"/>
          <p:cNvGraphicFramePr/>
          <p:nvPr>
            <p:extLst>
              <p:ext uri="{D42A27DB-BD31-4B8C-83A1-F6EECF244321}">
                <p14:modId xmlns:p14="http://schemas.microsoft.com/office/powerpoint/2010/main" val="1635161047"/>
              </p:ext>
            </p:extLst>
          </p:nvPr>
        </p:nvGraphicFramePr>
        <p:xfrm>
          <a:off x="2291500" y="0"/>
          <a:ext cx="9900500" cy="6517096"/>
        </p:xfrm>
        <a:graphic>
          <a:graphicData uri="http://schemas.openxmlformats.org/drawingml/2006/table">
            <a:tbl>
              <a:tblPr firstRow="1" bandRow="1">
                <a:noFill/>
                <a:tableStyleId>{9B4DB0C4-D067-4FFF-877B-6B62CEE50836}</a:tableStyleId>
              </a:tblPr>
              <a:tblGrid>
                <a:gridCol w="2475125">
                  <a:extLst>
                    <a:ext uri="{9D8B030D-6E8A-4147-A177-3AD203B41FA5}">
                      <a16:colId xmlns:a16="http://schemas.microsoft.com/office/drawing/2014/main" val="20000"/>
                    </a:ext>
                  </a:extLst>
                </a:gridCol>
                <a:gridCol w="2475125">
                  <a:extLst>
                    <a:ext uri="{9D8B030D-6E8A-4147-A177-3AD203B41FA5}">
                      <a16:colId xmlns:a16="http://schemas.microsoft.com/office/drawing/2014/main" val="20001"/>
                    </a:ext>
                  </a:extLst>
                </a:gridCol>
                <a:gridCol w="2367300">
                  <a:extLst>
                    <a:ext uri="{9D8B030D-6E8A-4147-A177-3AD203B41FA5}">
                      <a16:colId xmlns:a16="http://schemas.microsoft.com/office/drawing/2014/main" val="20002"/>
                    </a:ext>
                  </a:extLst>
                </a:gridCol>
                <a:gridCol w="2582950">
                  <a:extLst>
                    <a:ext uri="{9D8B030D-6E8A-4147-A177-3AD203B41FA5}">
                      <a16:colId xmlns:a16="http://schemas.microsoft.com/office/drawing/2014/main" val="20003"/>
                    </a:ext>
                  </a:extLst>
                </a:gridCol>
              </a:tblGrid>
              <a:tr h="851900">
                <a:tc>
                  <a:txBody>
                    <a:bodyPr/>
                    <a:lstStyle/>
                    <a:p>
                      <a:pPr marL="0" marR="0" lvl="0" indent="0" algn="l" rtl="0">
                        <a:lnSpc>
                          <a:spcPct val="115000"/>
                        </a:lnSpc>
                        <a:spcBef>
                          <a:spcPts val="0"/>
                        </a:spcBef>
                        <a:spcAft>
                          <a:spcPts val="0"/>
                        </a:spcAft>
                        <a:buNone/>
                      </a:pPr>
                      <a:r>
                        <a:rPr lang="en-US" sz="2000" dirty="0" err="1">
                          <a:latin typeface="Calibri"/>
                          <a:ea typeface="Calibri"/>
                          <a:cs typeface="Calibri"/>
                          <a:sym typeface="Calibri"/>
                        </a:rPr>
                        <a:t>Field_Name</a:t>
                      </a:r>
                      <a:endParaRPr sz="200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2000" dirty="0" err="1">
                          <a:latin typeface="Calibri"/>
                          <a:ea typeface="Calibri"/>
                          <a:cs typeface="Calibri"/>
                          <a:sym typeface="Calibri"/>
                        </a:rPr>
                        <a:t>Field_Type</a:t>
                      </a:r>
                      <a:endParaRPr sz="200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2000">
                          <a:latin typeface="Calibri"/>
                          <a:ea typeface="Calibri"/>
                          <a:cs typeface="Calibri"/>
                          <a:sym typeface="Calibri"/>
                        </a:rPr>
                        <a:t>Field_Size</a:t>
                      </a:r>
                      <a:endParaRPr sz="2000">
                        <a:latin typeface="Calibri"/>
                        <a:ea typeface="Calibri"/>
                        <a:cs typeface="Calibri"/>
                        <a:sym typeface="Calibri"/>
                      </a:endParaRPr>
                    </a:p>
                  </a:txBody>
                  <a:tcPr marL="63500" marR="63500" marT="63500" marB="63500"/>
                </a:tc>
                <a:tc>
                  <a:txBody>
                    <a:bodyPr/>
                    <a:lstStyle/>
                    <a:p>
                      <a:pPr marL="0" marR="0" lvl="0" indent="0" algn="l" rtl="0">
                        <a:spcBef>
                          <a:spcPts val="0"/>
                        </a:spcBef>
                        <a:spcAft>
                          <a:spcPts val="0"/>
                        </a:spcAft>
                        <a:buNone/>
                      </a:pPr>
                      <a:r>
                        <a:rPr lang="en-US" sz="2000">
                          <a:latin typeface="Calibri"/>
                          <a:ea typeface="Calibri"/>
                          <a:cs typeface="Calibri"/>
                          <a:sym typeface="Calibri"/>
                        </a:rPr>
                        <a:t>Constrain</a:t>
                      </a:r>
                      <a:endParaRPr sz="2000">
                        <a:latin typeface="Calibri"/>
                        <a:ea typeface="Calibri"/>
                        <a:cs typeface="Calibri"/>
                        <a:sym typeface="Calibri"/>
                      </a:endParaRPr>
                    </a:p>
                  </a:txBody>
                  <a:tcPr marL="91450" marR="91450" marT="45725" marB="45725"/>
                </a:tc>
                <a:extLst>
                  <a:ext uri="{0D108BD9-81ED-4DB2-BD59-A6C34878D82A}">
                    <a16:rowId xmlns:a16="http://schemas.microsoft.com/office/drawing/2014/main" val="10000"/>
                  </a:ext>
                </a:extLst>
              </a:tr>
              <a:tr h="338160">
                <a:tc>
                  <a:txBody>
                    <a:bodyPr/>
                    <a:lstStyle/>
                    <a:p>
                      <a:pPr marL="0" lvl="0" indent="0" algn="l" rtl="0">
                        <a:spcBef>
                          <a:spcPts val="0"/>
                        </a:spcBef>
                        <a:spcAft>
                          <a:spcPts val="0"/>
                        </a:spcAft>
                        <a:buNone/>
                      </a:pPr>
                      <a:r>
                        <a:rPr lang="en-US" dirty="0"/>
                        <a:t>ID</a:t>
                      </a:r>
                      <a:endParaRPr/>
                    </a:p>
                  </a:txBody>
                  <a:tcPr marL="63500" marR="63500" marT="63500" marB="63500"/>
                </a:tc>
                <a:tc>
                  <a:txBody>
                    <a:bodyPr/>
                    <a:lstStyle/>
                    <a:p>
                      <a:pPr marL="0" lvl="0" indent="0" algn="l" rtl="0">
                        <a:lnSpc>
                          <a:spcPct val="115000"/>
                        </a:lnSpc>
                        <a:spcBef>
                          <a:spcPts val="0"/>
                        </a:spcBef>
                        <a:spcAft>
                          <a:spcPts val="0"/>
                        </a:spcAft>
                        <a:buClr>
                          <a:schemeClr val="dk1"/>
                        </a:buClr>
                        <a:buFont typeface="Arial"/>
                        <a:buNone/>
                      </a:pPr>
                      <a:r>
                        <a:rPr lang="en-US" sz="1600" dirty="0" err="1"/>
                        <a:t>int</a:t>
                      </a:r>
                      <a:endParaRPr/>
                    </a:p>
                  </a:txBody>
                  <a:tcPr marL="63500" marR="63500" marT="63500" marB="63500"/>
                </a:tc>
                <a:tc>
                  <a:txBody>
                    <a:bodyPr/>
                    <a:lstStyle/>
                    <a:p>
                      <a:pPr marL="0" lvl="0" indent="0" algn="l" rtl="0">
                        <a:spcBef>
                          <a:spcPts val="0"/>
                        </a:spcBef>
                        <a:spcAft>
                          <a:spcPts val="0"/>
                        </a:spcAft>
                        <a:buNone/>
                      </a:pPr>
                      <a:r>
                        <a:rPr lang="en-US" dirty="0"/>
                        <a:t>11</a:t>
                      </a:r>
                      <a:endParaRPr dirty="0"/>
                    </a:p>
                  </a:txBody>
                  <a:tcPr marL="63500" marR="63500" marT="63500" marB="63500"/>
                </a:tc>
                <a:tc>
                  <a:txBody>
                    <a:bodyPr/>
                    <a:lstStyle/>
                    <a:p>
                      <a:pPr marL="0" lvl="0" indent="0" algn="l" rtl="0">
                        <a:spcBef>
                          <a:spcPts val="0"/>
                        </a:spcBef>
                        <a:spcAft>
                          <a:spcPts val="0"/>
                        </a:spcAft>
                        <a:buNone/>
                      </a:pPr>
                      <a:r>
                        <a:rPr lang="en-US"/>
                        <a:t>primary key</a:t>
                      </a:r>
                      <a:endParaRPr/>
                    </a:p>
                  </a:txBody>
                  <a:tcPr marL="91450" marR="91450" marT="45725" marB="45725"/>
                </a:tc>
                <a:extLst>
                  <a:ext uri="{0D108BD9-81ED-4DB2-BD59-A6C34878D82A}">
                    <a16:rowId xmlns:a16="http://schemas.microsoft.com/office/drawing/2014/main" val="10001"/>
                  </a:ext>
                </a:extLst>
              </a:tr>
              <a:tr h="338435">
                <a:tc>
                  <a:txBody>
                    <a:bodyPr/>
                    <a:lstStyle/>
                    <a:p>
                      <a:pPr marL="0" lvl="0" indent="0" algn="l" rtl="0">
                        <a:spcBef>
                          <a:spcPts val="0"/>
                        </a:spcBef>
                        <a:spcAft>
                          <a:spcPts val="0"/>
                        </a:spcAft>
                        <a:buClr>
                          <a:schemeClr val="dk1"/>
                        </a:buClr>
                        <a:buSzPts val="1100"/>
                        <a:buFont typeface="Arial"/>
                        <a:buNone/>
                      </a:pPr>
                      <a:r>
                        <a:rPr lang="en-US" dirty="0" err="1"/>
                        <a:t>Vehicles_Title</a:t>
                      </a:r>
                      <a:endParaRPr dirty="0"/>
                    </a:p>
                  </a:txBody>
                  <a:tcPr marL="63500" marR="63500" marT="63500" marB="63500"/>
                </a:tc>
                <a:tc>
                  <a:txBody>
                    <a:bodyPr/>
                    <a:lstStyle/>
                    <a:p>
                      <a:pPr marL="0" lvl="0" indent="0" algn="l" rtl="0">
                        <a:spcBef>
                          <a:spcPts val="0"/>
                        </a:spcBef>
                        <a:spcAft>
                          <a:spcPts val="0"/>
                        </a:spcAft>
                        <a:buNone/>
                      </a:pPr>
                      <a:r>
                        <a:rPr lang="en-US"/>
                        <a:t>Varchar</a:t>
                      </a:r>
                      <a:endParaRPr/>
                    </a:p>
                  </a:txBody>
                  <a:tcPr marL="63500" marR="63500" marT="63500" marB="63500"/>
                </a:tc>
                <a:tc>
                  <a:txBody>
                    <a:bodyPr/>
                    <a:lstStyle/>
                    <a:p>
                      <a:pPr marL="0" lvl="0" indent="0" algn="l" rtl="0">
                        <a:spcBef>
                          <a:spcPts val="0"/>
                        </a:spcBef>
                        <a:spcAft>
                          <a:spcPts val="0"/>
                        </a:spcAft>
                        <a:buNone/>
                      </a:pPr>
                      <a:r>
                        <a:rPr lang="en-US" dirty="0"/>
                        <a:t>150</a:t>
                      </a:r>
                      <a:endParaRPr dirty="0"/>
                    </a:p>
                  </a:txBody>
                  <a:tcPr marL="63500" marR="63500" marT="63500" marB="63500"/>
                </a:tc>
                <a:tc>
                  <a:txBody>
                    <a:bodyPr/>
                    <a:lstStyle/>
                    <a:p>
                      <a:pPr marL="0" lvl="0" indent="0" algn="l" rtl="0">
                        <a:spcBef>
                          <a:spcPts val="0"/>
                        </a:spcBef>
                        <a:spcAft>
                          <a:spcPts val="0"/>
                        </a:spcAft>
                        <a:buNone/>
                      </a:pPr>
                      <a:r>
                        <a:rPr lang="en-US" dirty="0"/>
                        <a:t>Not</a:t>
                      </a:r>
                      <a:r>
                        <a:rPr lang="en-US" baseline="0" dirty="0"/>
                        <a:t> null</a:t>
                      </a:r>
                      <a:endParaRPr/>
                    </a:p>
                  </a:txBody>
                  <a:tcPr marL="91450" marR="91450" marT="45725" marB="45725"/>
                </a:tc>
                <a:extLst>
                  <a:ext uri="{0D108BD9-81ED-4DB2-BD59-A6C34878D82A}">
                    <a16:rowId xmlns:a16="http://schemas.microsoft.com/office/drawing/2014/main" val="10002"/>
                  </a:ext>
                </a:extLst>
              </a:tr>
              <a:tr h="338710">
                <a:tc>
                  <a:txBody>
                    <a:bodyPr/>
                    <a:lstStyle/>
                    <a:p>
                      <a:pPr marL="0" lvl="0" indent="0" algn="l" rtl="0">
                        <a:spcBef>
                          <a:spcPts val="0"/>
                        </a:spcBef>
                        <a:spcAft>
                          <a:spcPts val="0"/>
                        </a:spcAft>
                        <a:buNone/>
                      </a:pPr>
                      <a:r>
                        <a:rPr lang="en-US" dirty="0"/>
                        <a:t>Vehicles_Brand</a:t>
                      </a:r>
                      <a:endParaRPr dirty="0"/>
                    </a:p>
                  </a:txBody>
                  <a:tcPr marL="63500" marR="63500" marT="63500" marB="63500"/>
                </a:tc>
                <a:tc>
                  <a:txBody>
                    <a:bodyPr/>
                    <a:lstStyle/>
                    <a:p>
                      <a:pPr marL="0" lvl="0" indent="0" algn="l" rtl="0">
                        <a:lnSpc>
                          <a:spcPct val="115000"/>
                        </a:lnSpc>
                        <a:spcBef>
                          <a:spcPts val="0"/>
                        </a:spcBef>
                        <a:spcAft>
                          <a:spcPts val="0"/>
                        </a:spcAft>
                        <a:buClr>
                          <a:schemeClr val="dk1"/>
                        </a:buClr>
                        <a:buFont typeface="Arial"/>
                        <a:buNone/>
                      </a:pPr>
                      <a:r>
                        <a:rPr lang="en-US" dirty="0" err="1"/>
                        <a:t>Varchar</a:t>
                      </a:r>
                      <a:endParaRPr/>
                    </a:p>
                  </a:txBody>
                  <a:tcPr marL="63500" marR="63500" marT="63500" marB="63500"/>
                </a:tc>
                <a:tc>
                  <a:txBody>
                    <a:bodyPr/>
                    <a:lstStyle/>
                    <a:p>
                      <a:pPr marL="0" lvl="0" indent="0" algn="l" rtl="0">
                        <a:spcBef>
                          <a:spcPts val="0"/>
                        </a:spcBef>
                        <a:spcAft>
                          <a:spcPts val="0"/>
                        </a:spcAft>
                        <a:buNone/>
                      </a:pPr>
                      <a:r>
                        <a:rPr lang="en-US" dirty="0"/>
                        <a:t>11</a:t>
                      </a:r>
                      <a:endParaRPr dirty="0"/>
                    </a:p>
                  </a:txBody>
                  <a:tcPr marL="63500" marR="63500" marT="63500" marB="63500"/>
                </a:tc>
                <a:tc>
                  <a:txBody>
                    <a:bodyPr/>
                    <a:lstStyle/>
                    <a:p>
                      <a:pPr marL="0" lvl="0" indent="0" algn="l" rtl="0">
                        <a:spcBef>
                          <a:spcPts val="0"/>
                        </a:spcBef>
                        <a:spcAft>
                          <a:spcPts val="0"/>
                        </a:spcAft>
                        <a:buNone/>
                      </a:pPr>
                      <a:r>
                        <a:rPr lang="en-US" dirty="0"/>
                        <a:t>not null</a:t>
                      </a:r>
                      <a:endParaRPr/>
                    </a:p>
                  </a:txBody>
                  <a:tcPr marL="91450" marR="91450" marT="45725" marB="45725"/>
                </a:tc>
                <a:extLst>
                  <a:ext uri="{0D108BD9-81ED-4DB2-BD59-A6C34878D82A}">
                    <a16:rowId xmlns:a16="http://schemas.microsoft.com/office/drawing/2014/main" val="10003"/>
                  </a:ext>
                </a:extLst>
              </a:tr>
              <a:tr h="338985">
                <a:tc>
                  <a:txBody>
                    <a:bodyPr/>
                    <a:lstStyle/>
                    <a:p>
                      <a:pPr marL="0" lvl="0" indent="0" algn="l" rtl="0">
                        <a:spcBef>
                          <a:spcPts val="0"/>
                        </a:spcBef>
                        <a:spcAft>
                          <a:spcPts val="0"/>
                        </a:spcAft>
                        <a:buNone/>
                      </a:pPr>
                      <a:r>
                        <a:rPr lang="en-US" dirty="0"/>
                        <a:t>VehicleOverview</a:t>
                      </a:r>
                      <a:endParaRPr dirty="0"/>
                    </a:p>
                  </a:txBody>
                  <a:tcPr marL="63500" marR="63500" marT="63500" marB="63500"/>
                </a:tc>
                <a:tc>
                  <a:txBody>
                    <a:bodyPr/>
                    <a:lstStyle/>
                    <a:p>
                      <a:pPr marL="0" lvl="0" indent="0" algn="l" rtl="0">
                        <a:spcBef>
                          <a:spcPts val="0"/>
                        </a:spcBef>
                        <a:spcAft>
                          <a:spcPts val="0"/>
                        </a:spcAft>
                        <a:buNone/>
                      </a:pPr>
                      <a:r>
                        <a:rPr lang="en-US" dirty="0" err="1"/>
                        <a:t>longtext</a:t>
                      </a:r>
                      <a:endParaRPr/>
                    </a:p>
                  </a:txBody>
                  <a:tcPr marL="63500" marR="63500" marT="63500" marB="63500"/>
                </a:tc>
                <a:tc>
                  <a:txBody>
                    <a:bodyPr/>
                    <a:lstStyle/>
                    <a:p>
                      <a:pPr marL="0" lvl="0" indent="0" algn="l" rtl="0">
                        <a:spcBef>
                          <a:spcPts val="0"/>
                        </a:spcBef>
                        <a:spcAft>
                          <a:spcPts val="0"/>
                        </a:spcAft>
                        <a:buNone/>
                      </a:pPr>
                      <a:r>
                        <a:rPr lang="en-US" dirty="0"/>
                        <a:t>100</a:t>
                      </a:r>
                      <a:endParaRPr/>
                    </a:p>
                  </a:txBody>
                  <a:tcPr marL="63500" marR="63500" marT="63500" marB="63500"/>
                </a:tc>
                <a:tc>
                  <a:txBody>
                    <a:bodyPr/>
                    <a:lstStyle/>
                    <a:p>
                      <a:pPr marL="0" lvl="0" indent="0" algn="l" rtl="0">
                        <a:spcBef>
                          <a:spcPts val="0"/>
                        </a:spcBef>
                        <a:spcAft>
                          <a:spcPts val="0"/>
                        </a:spcAft>
                        <a:buNone/>
                      </a:pPr>
                      <a:r>
                        <a:rPr lang="en-US" dirty="0"/>
                        <a:t>Not</a:t>
                      </a:r>
                      <a:r>
                        <a:rPr lang="en-US" baseline="0" dirty="0"/>
                        <a:t> null</a:t>
                      </a:r>
                      <a:endParaRPr/>
                    </a:p>
                  </a:txBody>
                  <a:tcPr marL="91450" marR="91450" marT="45725" marB="45725"/>
                </a:tc>
                <a:extLst>
                  <a:ext uri="{0D108BD9-81ED-4DB2-BD59-A6C34878D82A}">
                    <a16:rowId xmlns:a16="http://schemas.microsoft.com/office/drawing/2014/main" val="10004"/>
                  </a:ext>
                </a:extLst>
              </a:tr>
              <a:tr h="339260">
                <a:tc>
                  <a:txBody>
                    <a:bodyPr/>
                    <a:lstStyle/>
                    <a:p>
                      <a:pPr marL="0" lvl="0" indent="0" algn="l" rtl="0">
                        <a:spcBef>
                          <a:spcPts val="0"/>
                        </a:spcBef>
                        <a:spcAft>
                          <a:spcPts val="0"/>
                        </a:spcAft>
                        <a:buNone/>
                      </a:pPr>
                      <a:r>
                        <a:rPr lang="en-US" dirty="0"/>
                        <a:t>PricePerDay</a:t>
                      </a:r>
                      <a:endParaRPr dirty="0"/>
                    </a:p>
                  </a:txBody>
                  <a:tcPr marL="63500" marR="63500" marT="63500" marB="63500"/>
                </a:tc>
                <a:tc>
                  <a:txBody>
                    <a:bodyPr/>
                    <a:lstStyle/>
                    <a:p>
                      <a:pPr marL="0" lvl="0" indent="0" algn="l" rtl="0">
                        <a:spcBef>
                          <a:spcPts val="0"/>
                        </a:spcBef>
                        <a:spcAft>
                          <a:spcPts val="0"/>
                        </a:spcAft>
                        <a:buNone/>
                      </a:pPr>
                      <a:r>
                        <a:rPr lang="en-US" dirty="0" err="1"/>
                        <a:t>int</a:t>
                      </a:r>
                      <a:endParaRPr/>
                    </a:p>
                  </a:txBody>
                  <a:tcPr marL="63500" marR="63500" marT="63500" marB="63500"/>
                </a:tc>
                <a:tc>
                  <a:txBody>
                    <a:bodyPr/>
                    <a:lstStyle/>
                    <a:p>
                      <a:pPr marL="0" lvl="0" indent="0" algn="l" rtl="0">
                        <a:spcBef>
                          <a:spcPts val="0"/>
                        </a:spcBef>
                        <a:spcAft>
                          <a:spcPts val="0"/>
                        </a:spcAft>
                        <a:buNone/>
                      </a:pPr>
                      <a:r>
                        <a:rPr lang="en-US" dirty="0"/>
                        <a:t>11</a:t>
                      </a:r>
                      <a:endParaRPr/>
                    </a:p>
                  </a:txBody>
                  <a:tcPr marL="63500" marR="63500" marT="63500" marB="63500"/>
                </a:tc>
                <a:tc>
                  <a:txBody>
                    <a:bodyPr/>
                    <a:lstStyle/>
                    <a:p>
                      <a:pPr marL="0" lvl="0" indent="0" algn="l" rtl="0">
                        <a:spcBef>
                          <a:spcPts val="0"/>
                        </a:spcBef>
                        <a:spcAft>
                          <a:spcPts val="0"/>
                        </a:spcAft>
                        <a:buNone/>
                      </a:pPr>
                      <a:r>
                        <a:rPr lang="en-US" dirty="0"/>
                        <a:t>Not null</a:t>
                      </a:r>
                      <a:endParaRPr/>
                    </a:p>
                  </a:txBody>
                  <a:tcPr marL="91450" marR="91450" marT="45725" marB="45725"/>
                </a:tc>
                <a:extLst>
                  <a:ext uri="{0D108BD9-81ED-4DB2-BD59-A6C34878D82A}">
                    <a16:rowId xmlns:a16="http://schemas.microsoft.com/office/drawing/2014/main" val="10005"/>
                  </a:ext>
                </a:extLst>
              </a:tr>
              <a:tr h="415735">
                <a:tc>
                  <a:txBody>
                    <a:bodyPr/>
                    <a:lstStyle/>
                    <a:p>
                      <a:pPr marL="0" lvl="0" indent="0" algn="l" rtl="0">
                        <a:spcBef>
                          <a:spcPts val="0"/>
                        </a:spcBef>
                        <a:spcAft>
                          <a:spcPts val="0"/>
                        </a:spcAft>
                        <a:buNone/>
                      </a:pPr>
                      <a:r>
                        <a:rPr lang="en-US" dirty="0"/>
                        <a:t>FuelType</a:t>
                      </a:r>
                      <a:endParaRPr dirty="0"/>
                    </a:p>
                  </a:txBody>
                  <a:tcPr marL="63500" marR="63500" marT="63500" marB="63500"/>
                </a:tc>
                <a:tc>
                  <a:txBody>
                    <a:bodyPr/>
                    <a:lstStyle/>
                    <a:p>
                      <a:pPr marL="0" lvl="0" indent="0" algn="l" rtl="0">
                        <a:spcBef>
                          <a:spcPts val="0"/>
                        </a:spcBef>
                        <a:spcAft>
                          <a:spcPts val="0"/>
                        </a:spcAft>
                        <a:buNone/>
                      </a:pPr>
                      <a:r>
                        <a:rPr lang="en-US" dirty="0" err="1"/>
                        <a:t>varchar</a:t>
                      </a:r>
                      <a:endParaRPr/>
                    </a:p>
                  </a:txBody>
                  <a:tcPr marL="63500" marR="63500" marT="63500" marB="63500"/>
                </a:tc>
                <a:tc>
                  <a:txBody>
                    <a:bodyPr/>
                    <a:lstStyle/>
                    <a:p>
                      <a:pPr marL="0" lvl="0" indent="0" algn="l" rtl="0">
                        <a:spcBef>
                          <a:spcPts val="0"/>
                        </a:spcBef>
                        <a:spcAft>
                          <a:spcPts val="0"/>
                        </a:spcAft>
                        <a:buNone/>
                      </a:pPr>
                      <a:r>
                        <a:rPr lang="en-US" dirty="0"/>
                        <a:t>100</a:t>
                      </a:r>
                      <a:endParaRPr/>
                    </a:p>
                  </a:txBody>
                  <a:tcPr marL="63500" marR="63500" marT="63500" marB="63500"/>
                </a:tc>
                <a:tc>
                  <a:txBody>
                    <a:bodyPr/>
                    <a:lstStyle/>
                    <a:p>
                      <a:pPr marL="0" lvl="0" indent="0" algn="l" rtl="0">
                        <a:spcBef>
                          <a:spcPts val="0"/>
                        </a:spcBef>
                        <a:spcAft>
                          <a:spcPts val="0"/>
                        </a:spcAft>
                        <a:buNone/>
                      </a:pPr>
                      <a:r>
                        <a:rPr lang="en-US" dirty="0"/>
                        <a:t>Not</a:t>
                      </a:r>
                      <a:r>
                        <a:rPr lang="en-US" baseline="0" dirty="0"/>
                        <a:t> null</a:t>
                      </a:r>
                      <a:endParaRPr/>
                    </a:p>
                  </a:txBody>
                  <a:tcPr marL="91450" marR="91450" marT="45725" marB="45725"/>
                </a:tc>
                <a:extLst>
                  <a:ext uri="{0D108BD9-81ED-4DB2-BD59-A6C34878D82A}">
                    <a16:rowId xmlns:a16="http://schemas.microsoft.com/office/drawing/2014/main" val="10006"/>
                  </a:ext>
                </a:extLst>
              </a:tr>
              <a:tr h="339810">
                <a:tc>
                  <a:txBody>
                    <a:bodyPr/>
                    <a:lstStyle/>
                    <a:p>
                      <a:pPr marL="0" lvl="0" indent="0" algn="l" rtl="0">
                        <a:spcBef>
                          <a:spcPts val="0"/>
                        </a:spcBef>
                        <a:spcAft>
                          <a:spcPts val="0"/>
                        </a:spcAft>
                        <a:buNone/>
                      </a:pPr>
                      <a:r>
                        <a:rPr lang="en-US" dirty="0" err="1"/>
                        <a:t>ModelYear</a:t>
                      </a:r>
                      <a:endParaRPr/>
                    </a:p>
                  </a:txBody>
                  <a:tcPr marL="63500" marR="63500" marT="63500" marB="63500"/>
                </a:tc>
                <a:tc>
                  <a:txBody>
                    <a:bodyPr/>
                    <a:lstStyle/>
                    <a:p>
                      <a:pPr marL="0" lvl="0" indent="0" algn="l" rtl="0">
                        <a:spcBef>
                          <a:spcPts val="0"/>
                        </a:spcBef>
                        <a:spcAft>
                          <a:spcPts val="0"/>
                        </a:spcAft>
                        <a:buNone/>
                      </a:pPr>
                      <a:r>
                        <a:rPr lang="en-US" dirty="0" err="1"/>
                        <a:t>int</a:t>
                      </a:r>
                      <a:endParaRPr/>
                    </a:p>
                  </a:txBody>
                  <a:tcPr marL="63500" marR="63500" marT="63500" marB="63500"/>
                </a:tc>
                <a:tc>
                  <a:txBody>
                    <a:bodyPr/>
                    <a:lstStyle/>
                    <a:p>
                      <a:pPr marL="0" lvl="0" indent="0" algn="l" rtl="0">
                        <a:spcBef>
                          <a:spcPts val="0"/>
                        </a:spcBef>
                        <a:spcAft>
                          <a:spcPts val="0"/>
                        </a:spcAft>
                        <a:buNone/>
                      </a:pPr>
                      <a:r>
                        <a:rPr lang="en-US" dirty="0"/>
                        <a:t>6</a:t>
                      </a:r>
                      <a:endParaRPr/>
                    </a:p>
                  </a:txBody>
                  <a:tcPr marL="63500" marR="63500" marT="63500" marB="63500"/>
                </a:tc>
                <a:tc>
                  <a:txBody>
                    <a:bodyPr/>
                    <a:lstStyle/>
                    <a:p>
                      <a:pPr marL="0" lvl="0" indent="0" algn="l" rtl="0">
                        <a:spcBef>
                          <a:spcPts val="0"/>
                        </a:spcBef>
                        <a:spcAft>
                          <a:spcPts val="0"/>
                        </a:spcAft>
                        <a:buNone/>
                      </a:pPr>
                      <a:r>
                        <a:rPr lang="en-US" dirty="0"/>
                        <a:t>Not null</a:t>
                      </a:r>
                      <a:endParaRPr/>
                    </a:p>
                  </a:txBody>
                  <a:tcPr marL="91450" marR="91450" marT="45725" marB="45725"/>
                </a:tc>
                <a:extLst>
                  <a:ext uri="{0D108BD9-81ED-4DB2-BD59-A6C34878D82A}">
                    <a16:rowId xmlns:a16="http://schemas.microsoft.com/office/drawing/2014/main" val="10007"/>
                  </a:ext>
                </a:extLst>
              </a:tr>
              <a:tr h="416285">
                <a:tc>
                  <a:txBody>
                    <a:bodyPr/>
                    <a:lstStyle/>
                    <a:p>
                      <a:pPr marL="0" lvl="0" indent="0" algn="l" rtl="0">
                        <a:spcBef>
                          <a:spcPts val="0"/>
                        </a:spcBef>
                        <a:spcAft>
                          <a:spcPts val="0"/>
                        </a:spcAft>
                        <a:buNone/>
                      </a:pPr>
                      <a:r>
                        <a:rPr lang="en-US" dirty="0" err="1"/>
                        <a:t>SeatingCapacity</a:t>
                      </a:r>
                      <a:endParaRPr/>
                    </a:p>
                  </a:txBody>
                  <a:tcPr marL="63500" marR="63500" marT="63500" marB="63500"/>
                </a:tc>
                <a:tc>
                  <a:txBody>
                    <a:bodyPr/>
                    <a:lstStyle/>
                    <a:p>
                      <a:pPr marL="0" lvl="0" indent="0" algn="l" rtl="0">
                        <a:spcBef>
                          <a:spcPts val="0"/>
                        </a:spcBef>
                        <a:spcAft>
                          <a:spcPts val="0"/>
                        </a:spcAft>
                        <a:buNone/>
                      </a:pPr>
                      <a:r>
                        <a:rPr lang="en-US" dirty="0" err="1"/>
                        <a:t>int</a:t>
                      </a:r>
                      <a:endParaRPr/>
                    </a:p>
                  </a:txBody>
                  <a:tcPr marL="63500" marR="63500" marT="63500" marB="63500"/>
                </a:tc>
                <a:tc>
                  <a:txBody>
                    <a:bodyPr/>
                    <a:lstStyle/>
                    <a:p>
                      <a:pPr marL="0" lvl="0" indent="0" algn="l" rtl="0">
                        <a:spcBef>
                          <a:spcPts val="0"/>
                        </a:spcBef>
                        <a:spcAft>
                          <a:spcPts val="0"/>
                        </a:spcAft>
                        <a:buNone/>
                      </a:pPr>
                      <a:r>
                        <a:rPr lang="en-US" dirty="0"/>
                        <a:t>11</a:t>
                      </a:r>
                      <a:endParaRPr/>
                    </a:p>
                  </a:txBody>
                  <a:tcPr marL="63500" marR="63500" marT="63500" marB="63500"/>
                </a:tc>
                <a:tc>
                  <a:txBody>
                    <a:bodyPr/>
                    <a:lstStyle/>
                    <a:p>
                      <a:pPr marL="0" lvl="0" indent="0" algn="l" rtl="0">
                        <a:spcBef>
                          <a:spcPts val="0"/>
                        </a:spcBef>
                        <a:spcAft>
                          <a:spcPts val="0"/>
                        </a:spcAft>
                        <a:buNone/>
                      </a:pPr>
                      <a:r>
                        <a:rPr lang="en-US" dirty="0"/>
                        <a:t>Not</a:t>
                      </a:r>
                      <a:r>
                        <a:rPr lang="en-US" baseline="0" dirty="0"/>
                        <a:t> Null</a:t>
                      </a:r>
                      <a:endParaRPr/>
                    </a:p>
                  </a:txBody>
                  <a:tcPr marL="91450" marR="91450" marT="45725" marB="45725"/>
                </a:tc>
                <a:extLst>
                  <a:ext uri="{0D108BD9-81ED-4DB2-BD59-A6C34878D82A}">
                    <a16:rowId xmlns:a16="http://schemas.microsoft.com/office/drawing/2014/main" val="10008"/>
                  </a:ext>
                </a:extLst>
              </a:tr>
              <a:tr h="293300">
                <a:tc>
                  <a:txBody>
                    <a:bodyPr/>
                    <a:lstStyle/>
                    <a:p>
                      <a:pPr marL="0" lvl="0" indent="0" algn="l" rtl="0">
                        <a:spcBef>
                          <a:spcPts val="0"/>
                        </a:spcBef>
                        <a:spcAft>
                          <a:spcPts val="0"/>
                        </a:spcAft>
                        <a:buNone/>
                      </a:pPr>
                      <a:r>
                        <a:rPr lang="en-US" dirty="0"/>
                        <a:t>Vimage1</a:t>
                      </a:r>
                      <a:endParaRPr/>
                    </a:p>
                  </a:txBody>
                  <a:tcPr marL="63500" marR="63500" marT="63500" marB="63500"/>
                </a:tc>
                <a:tc>
                  <a:txBody>
                    <a:bodyPr/>
                    <a:lstStyle/>
                    <a:p>
                      <a:pPr marL="0" lvl="0" indent="0" algn="l" rtl="0">
                        <a:spcBef>
                          <a:spcPts val="0"/>
                        </a:spcBef>
                        <a:spcAft>
                          <a:spcPts val="0"/>
                        </a:spcAft>
                        <a:buNone/>
                      </a:pPr>
                      <a:r>
                        <a:rPr lang="en-US" dirty="0" err="1"/>
                        <a:t>varchar</a:t>
                      </a:r>
                      <a:endParaRPr/>
                    </a:p>
                  </a:txBody>
                  <a:tcPr marL="63500" marR="63500" marT="63500" marB="63500"/>
                </a:tc>
                <a:tc>
                  <a:txBody>
                    <a:bodyPr/>
                    <a:lstStyle/>
                    <a:p>
                      <a:pPr marL="0" lvl="0" indent="0" algn="l" rtl="0">
                        <a:spcBef>
                          <a:spcPts val="0"/>
                        </a:spcBef>
                        <a:spcAft>
                          <a:spcPts val="0"/>
                        </a:spcAft>
                        <a:buNone/>
                      </a:pPr>
                      <a:r>
                        <a:rPr lang="en-US" dirty="0"/>
                        <a:t>120</a:t>
                      </a:r>
                      <a:endParaRPr/>
                    </a:p>
                  </a:txBody>
                  <a:tcPr marL="63500" marR="63500" marT="63500" marB="63500"/>
                </a:tc>
                <a:tc>
                  <a:txBody>
                    <a:bodyPr/>
                    <a:lstStyle/>
                    <a:p>
                      <a:pPr marL="0" lvl="0" indent="0" algn="l" rtl="0">
                        <a:spcBef>
                          <a:spcPts val="0"/>
                        </a:spcBef>
                        <a:spcAft>
                          <a:spcPts val="0"/>
                        </a:spcAft>
                        <a:buNone/>
                      </a:pPr>
                      <a:r>
                        <a:rPr lang="en-US" dirty="0"/>
                        <a:t>Not</a:t>
                      </a:r>
                      <a:r>
                        <a:rPr lang="en-US" baseline="0" dirty="0"/>
                        <a:t> null</a:t>
                      </a:r>
                      <a:endParaRPr/>
                    </a:p>
                  </a:txBody>
                  <a:tcPr marL="91450" marR="91450" marT="45725" marB="45725"/>
                </a:tc>
                <a:extLst>
                  <a:ext uri="{0D108BD9-81ED-4DB2-BD59-A6C34878D82A}">
                    <a16:rowId xmlns:a16="http://schemas.microsoft.com/office/drawing/2014/main" val="10009"/>
                  </a:ext>
                </a:extLst>
              </a:tr>
              <a:tr h="293300">
                <a:tc>
                  <a:txBody>
                    <a:bodyPr/>
                    <a:lstStyle/>
                    <a:p>
                      <a:pPr marL="0" lvl="0" indent="0" algn="l" rtl="0">
                        <a:spcBef>
                          <a:spcPts val="0"/>
                        </a:spcBef>
                        <a:spcAft>
                          <a:spcPts val="0"/>
                        </a:spcAft>
                        <a:buNone/>
                      </a:pPr>
                      <a:r>
                        <a:rPr lang="en-US" dirty="0"/>
                        <a:t>Vimage2</a:t>
                      </a:r>
                      <a:endParaRPr/>
                    </a:p>
                  </a:txBody>
                  <a:tcPr marL="63500" marR="63500" marT="63500" marB="63500"/>
                </a:tc>
                <a:tc>
                  <a:txBody>
                    <a:bodyPr/>
                    <a:lstStyle/>
                    <a:p>
                      <a:pPr marL="0" lvl="0" indent="0" algn="l" rtl="0">
                        <a:spcBef>
                          <a:spcPts val="0"/>
                        </a:spcBef>
                        <a:spcAft>
                          <a:spcPts val="0"/>
                        </a:spcAft>
                        <a:buNone/>
                      </a:pPr>
                      <a:r>
                        <a:rPr lang="en-US" dirty="0" err="1"/>
                        <a:t>varchar</a:t>
                      </a:r>
                      <a:endParaRPr/>
                    </a:p>
                  </a:txBody>
                  <a:tcPr marL="63500" marR="63500" marT="63500" marB="63500"/>
                </a:tc>
                <a:tc>
                  <a:txBody>
                    <a:bodyPr/>
                    <a:lstStyle/>
                    <a:p>
                      <a:pPr marL="0" lvl="0" indent="0" algn="l" rtl="0">
                        <a:spcBef>
                          <a:spcPts val="0"/>
                        </a:spcBef>
                        <a:spcAft>
                          <a:spcPts val="0"/>
                        </a:spcAft>
                        <a:buNone/>
                      </a:pPr>
                      <a:r>
                        <a:rPr lang="en-US" dirty="0"/>
                        <a:t>120</a:t>
                      </a:r>
                      <a:endParaRPr/>
                    </a:p>
                  </a:txBody>
                  <a:tcPr marL="63500" marR="63500" marT="63500" marB="63500"/>
                </a:tc>
                <a:tc>
                  <a:txBody>
                    <a:bodyPr/>
                    <a:lstStyle/>
                    <a:p>
                      <a:pPr marL="0" lvl="0" indent="0" algn="l" rtl="0">
                        <a:spcBef>
                          <a:spcPts val="0"/>
                        </a:spcBef>
                        <a:spcAft>
                          <a:spcPts val="0"/>
                        </a:spcAft>
                        <a:buNone/>
                      </a:pPr>
                      <a:r>
                        <a:rPr lang="en-US" dirty="0"/>
                        <a:t>Not null</a:t>
                      </a:r>
                      <a:endParaRPr/>
                    </a:p>
                  </a:txBody>
                  <a:tcPr marL="91450" marR="91450" marT="45725" marB="45725"/>
                </a:tc>
                <a:extLst>
                  <a:ext uri="{0D108BD9-81ED-4DB2-BD59-A6C34878D82A}">
                    <a16:rowId xmlns:a16="http://schemas.microsoft.com/office/drawing/2014/main" val="10010"/>
                  </a:ext>
                </a:extLst>
              </a:tr>
              <a:tr h="293300">
                <a:tc>
                  <a:txBody>
                    <a:bodyPr/>
                    <a:lstStyle/>
                    <a:p>
                      <a:pPr marL="0" lvl="0" indent="0" algn="l" rtl="0">
                        <a:spcBef>
                          <a:spcPts val="0"/>
                        </a:spcBef>
                        <a:spcAft>
                          <a:spcPts val="0"/>
                        </a:spcAft>
                        <a:buNone/>
                      </a:pPr>
                      <a:r>
                        <a:rPr lang="en-US" dirty="0"/>
                        <a:t>Vimage3</a:t>
                      </a:r>
                      <a:endParaRPr/>
                    </a:p>
                  </a:txBody>
                  <a:tcPr marL="63500" marR="63500" marT="63500" marB="63500"/>
                </a:tc>
                <a:tc>
                  <a:txBody>
                    <a:bodyPr/>
                    <a:lstStyle/>
                    <a:p>
                      <a:pPr marL="0" lvl="0" indent="0" algn="l" rtl="0">
                        <a:spcBef>
                          <a:spcPts val="0"/>
                        </a:spcBef>
                        <a:spcAft>
                          <a:spcPts val="0"/>
                        </a:spcAft>
                        <a:buNone/>
                      </a:pPr>
                      <a:r>
                        <a:rPr lang="en-US" dirty="0" err="1"/>
                        <a:t>varchar</a:t>
                      </a:r>
                      <a:endParaRPr/>
                    </a:p>
                  </a:txBody>
                  <a:tcPr marL="63500" marR="63500" marT="63500" marB="63500"/>
                </a:tc>
                <a:tc>
                  <a:txBody>
                    <a:bodyPr/>
                    <a:lstStyle/>
                    <a:p>
                      <a:pPr marL="0" lvl="0" indent="0" algn="l" rtl="0">
                        <a:spcBef>
                          <a:spcPts val="0"/>
                        </a:spcBef>
                        <a:spcAft>
                          <a:spcPts val="0"/>
                        </a:spcAft>
                        <a:buNone/>
                      </a:pPr>
                      <a:r>
                        <a:rPr lang="en-US" dirty="0"/>
                        <a:t>120</a:t>
                      </a:r>
                      <a:endParaRPr/>
                    </a:p>
                  </a:txBody>
                  <a:tcPr marL="63500" marR="63500" marT="63500" marB="63500"/>
                </a:tc>
                <a:tc>
                  <a:txBody>
                    <a:bodyPr/>
                    <a:lstStyle/>
                    <a:p>
                      <a:pPr marL="0" lvl="0" indent="0" algn="l" rtl="0">
                        <a:spcBef>
                          <a:spcPts val="0"/>
                        </a:spcBef>
                        <a:spcAft>
                          <a:spcPts val="0"/>
                        </a:spcAft>
                        <a:buNone/>
                      </a:pPr>
                      <a:r>
                        <a:rPr lang="en-US" dirty="0"/>
                        <a:t>Not null</a:t>
                      </a:r>
                      <a:endParaRPr/>
                    </a:p>
                  </a:txBody>
                  <a:tcPr marL="91450" marR="91450" marT="45725" marB="45725"/>
                </a:tc>
                <a:extLst>
                  <a:ext uri="{0D108BD9-81ED-4DB2-BD59-A6C34878D82A}">
                    <a16:rowId xmlns:a16="http://schemas.microsoft.com/office/drawing/2014/main" val="10011"/>
                  </a:ext>
                </a:extLst>
              </a:tr>
              <a:tr h="293300">
                <a:tc>
                  <a:txBody>
                    <a:bodyPr/>
                    <a:lstStyle/>
                    <a:p>
                      <a:pPr marL="0" lvl="0" indent="0" algn="l" rtl="0">
                        <a:spcBef>
                          <a:spcPts val="0"/>
                        </a:spcBef>
                        <a:spcAft>
                          <a:spcPts val="0"/>
                        </a:spcAft>
                        <a:buNone/>
                      </a:pPr>
                      <a:r>
                        <a:rPr lang="en-US" dirty="0"/>
                        <a:t>Vimage4</a:t>
                      </a:r>
                      <a:endParaRPr/>
                    </a:p>
                  </a:txBody>
                  <a:tcPr marL="63500" marR="63500" marT="63500" marB="63500"/>
                </a:tc>
                <a:tc>
                  <a:txBody>
                    <a:bodyPr/>
                    <a:lstStyle/>
                    <a:p>
                      <a:pPr marL="0" lvl="0" indent="0" algn="l" rtl="0">
                        <a:spcBef>
                          <a:spcPts val="0"/>
                        </a:spcBef>
                        <a:spcAft>
                          <a:spcPts val="0"/>
                        </a:spcAft>
                        <a:buNone/>
                      </a:pPr>
                      <a:r>
                        <a:rPr lang="en-US" dirty="0" err="1"/>
                        <a:t>varchar</a:t>
                      </a:r>
                      <a:endParaRPr/>
                    </a:p>
                  </a:txBody>
                  <a:tcPr marL="63500" marR="63500" marT="63500" marB="63500"/>
                </a:tc>
                <a:tc>
                  <a:txBody>
                    <a:bodyPr/>
                    <a:lstStyle/>
                    <a:p>
                      <a:pPr marL="0" lvl="0" indent="0" algn="l" rtl="0">
                        <a:spcBef>
                          <a:spcPts val="0"/>
                        </a:spcBef>
                        <a:spcAft>
                          <a:spcPts val="0"/>
                        </a:spcAft>
                        <a:buNone/>
                      </a:pPr>
                      <a:r>
                        <a:rPr lang="en-US" dirty="0"/>
                        <a:t>120</a:t>
                      </a:r>
                      <a:endParaRPr/>
                    </a:p>
                  </a:txBody>
                  <a:tcPr marL="63500" marR="63500" marT="63500" marB="63500"/>
                </a:tc>
                <a:tc>
                  <a:txBody>
                    <a:bodyPr/>
                    <a:lstStyle/>
                    <a:p>
                      <a:pPr marL="0" lvl="0" indent="0" algn="l" rtl="0">
                        <a:spcBef>
                          <a:spcPts val="0"/>
                        </a:spcBef>
                        <a:spcAft>
                          <a:spcPts val="0"/>
                        </a:spcAft>
                        <a:buNone/>
                      </a:pPr>
                      <a:r>
                        <a:rPr lang="en-US" dirty="0"/>
                        <a:t>Not Null</a:t>
                      </a:r>
                      <a:endParaRPr/>
                    </a:p>
                  </a:txBody>
                  <a:tcPr marL="91450" marR="91450" marT="45725" marB="45725"/>
                </a:tc>
                <a:extLst>
                  <a:ext uri="{0D108BD9-81ED-4DB2-BD59-A6C34878D82A}">
                    <a16:rowId xmlns:a16="http://schemas.microsoft.com/office/drawing/2014/main" val="10012"/>
                  </a:ext>
                </a:extLst>
              </a:tr>
              <a:tr h="293300">
                <a:tc>
                  <a:txBody>
                    <a:bodyPr/>
                    <a:lstStyle/>
                    <a:p>
                      <a:pPr marL="0" lvl="0" indent="0" algn="l" rtl="0">
                        <a:spcBef>
                          <a:spcPts val="0"/>
                        </a:spcBef>
                        <a:spcAft>
                          <a:spcPts val="0"/>
                        </a:spcAft>
                        <a:buNone/>
                      </a:pPr>
                      <a:r>
                        <a:rPr lang="en-US" dirty="0"/>
                        <a:t>Vimage5</a:t>
                      </a:r>
                      <a:endParaRPr/>
                    </a:p>
                  </a:txBody>
                  <a:tcPr marL="63500" marR="63500" marT="63500" marB="63500"/>
                </a:tc>
                <a:tc>
                  <a:txBody>
                    <a:bodyPr/>
                    <a:lstStyle/>
                    <a:p>
                      <a:pPr marL="0" lvl="0" indent="0" algn="l" rtl="0">
                        <a:spcBef>
                          <a:spcPts val="0"/>
                        </a:spcBef>
                        <a:spcAft>
                          <a:spcPts val="0"/>
                        </a:spcAft>
                        <a:buNone/>
                      </a:pPr>
                      <a:r>
                        <a:rPr lang="en-US" dirty="0" err="1"/>
                        <a:t>varchar</a:t>
                      </a:r>
                      <a:endParaRPr/>
                    </a:p>
                  </a:txBody>
                  <a:tcPr marL="63500" marR="63500" marT="63500" marB="63500"/>
                </a:tc>
                <a:tc>
                  <a:txBody>
                    <a:bodyPr/>
                    <a:lstStyle/>
                    <a:p>
                      <a:pPr marL="0" lvl="0" indent="0" algn="l" rtl="0">
                        <a:spcBef>
                          <a:spcPts val="0"/>
                        </a:spcBef>
                        <a:spcAft>
                          <a:spcPts val="0"/>
                        </a:spcAft>
                        <a:buNone/>
                      </a:pPr>
                      <a:r>
                        <a:rPr lang="en-US" dirty="0"/>
                        <a:t>120</a:t>
                      </a:r>
                      <a:endParaRPr/>
                    </a:p>
                  </a:txBody>
                  <a:tcPr marL="63500" marR="63500" marT="63500" marB="63500"/>
                </a:tc>
                <a:tc>
                  <a:txBody>
                    <a:bodyPr/>
                    <a:lstStyle/>
                    <a:p>
                      <a:pPr marL="0" lvl="0" indent="0" algn="l" rtl="0">
                        <a:spcBef>
                          <a:spcPts val="0"/>
                        </a:spcBef>
                        <a:spcAft>
                          <a:spcPts val="0"/>
                        </a:spcAft>
                        <a:buNone/>
                      </a:pPr>
                      <a:r>
                        <a:rPr lang="en-US" dirty="0"/>
                        <a:t>Not Null</a:t>
                      </a:r>
                      <a:endParaRPr/>
                    </a:p>
                  </a:txBody>
                  <a:tcPr marL="91450" marR="91450" marT="45725" marB="45725"/>
                </a:tc>
                <a:extLst>
                  <a:ext uri="{0D108BD9-81ED-4DB2-BD59-A6C34878D82A}">
                    <a16:rowId xmlns:a16="http://schemas.microsoft.com/office/drawing/2014/main" val="10013"/>
                  </a:ext>
                </a:extLst>
              </a:tr>
              <a:tr h="293300">
                <a:tc>
                  <a:txBody>
                    <a:bodyPr/>
                    <a:lstStyle/>
                    <a:p>
                      <a:pPr marL="0" lvl="0" indent="0" algn="l" rtl="0">
                        <a:spcBef>
                          <a:spcPts val="0"/>
                        </a:spcBef>
                        <a:spcAft>
                          <a:spcPts val="0"/>
                        </a:spcAft>
                        <a:buNone/>
                      </a:pPr>
                      <a:r>
                        <a:rPr lang="en-US" dirty="0" err="1"/>
                        <a:t>RegDate</a:t>
                      </a:r>
                      <a:endParaRPr/>
                    </a:p>
                  </a:txBody>
                  <a:tcPr marL="63500" marR="63500" marT="63500" marB="63500"/>
                </a:tc>
                <a:tc>
                  <a:txBody>
                    <a:bodyPr/>
                    <a:lstStyle/>
                    <a:p>
                      <a:pPr marL="0" lvl="0" indent="0" algn="l" rtl="0">
                        <a:spcBef>
                          <a:spcPts val="0"/>
                        </a:spcBef>
                        <a:spcAft>
                          <a:spcPts val="0"/>
                        </a:spcAft>
                        <a:buNone/>
                      </a:pPr>
                      <a:r>
                        <a:rPr lang="en-US" dirty="0"/>
                        <a:t>timestamp</a:t>
                      </a:r>
                      <a:endParaRPr/>
                    </a:p>
                  </a:txBody>
                  <a:tcPr marL="63500" marR="63500" marT="63500" marB="63500"/>
                </a:tc>
                <a:tc>
                  <a:txBody>
                    <a:bodyPr/>
                    <a:lstStyle/>
                    <a:p>
                      <a:pPr marL="0" lvl="0" indent="0" algn="l" rtl="0">
                        <a:spcBef>
                          <a:spcPts val="0"/>
                        </a:spcBef>
                        <a:spcAft>
                          <a:spcPts val="0"/>
                        </a:spcAft>
                        <a:buNone/>
                      </a:pPr>
                      <a:r>
                        <a:rPr lang="en-US" dirty="0"/>
                        <a:t>8</a:t>
                      </a:r>
                      <a:endParaRPr/>
                    </a:p>
                  </a:txBody>
                  <a:tcPr marL="63500" marR="63500" marT="63500" marB="63500"/>
                </a:tc>
                <a:tc>
                  <a:txBody>
                    <a:bodyPr/>
                    <a:lstStyle/>
                    <a:p>
                      <a:pPr marL="0" lvl="0" indent="0" algn="l" rtl="0">
                        <a:spcBef>
                          <a:spcPts val="0"/>
                        </a:spcBef>
                        <a:spcAft>
                          <a:spcPts val="0"/>
                        </a:spcAft>
                        <a:buNone/>
                      </a:pPr>
                      <a:r>
                        <a:rPr lang="en-US" dirty="0"/>
                        <a:t>Not</a:t>
                      </a:r>
                      <a:r>
                        <a:rPr lang="en-US" baseline="0" dirty="0"/>
                        <a:t> null</a:t>
                      </a:r>
                      <a:endParaRPr/>
                    </a:p>
                  </a:txBody>
                  <a:tcPr marL="91450" marR="91450" marT="45725" marB="45725"/>
                </a:tc>
                <a:extLst>
                  <a:ext uri="{0D108BD9-81ED-4DB2-BD59-A6C34878D82A}">
                    <a16:rowId xmlns:a16="http://schemas.microsoft.com/office/drawing/2014/main" val="10014"/>
                  </a:ext>
                </a:extLst>
              </a:tr>
              <a:tr h="293300">
                <a:tc>
                  <a:txBody>
                    <a:bodyPr/>
                    <a:lstStyle/>
                    <a:p>
                      <a:pPr marL="0" lvl="0" indent="0" algn="l" rtl="0">
                        <a:spcBef>
                          <a:spcPts val="0"/>
                        </a:spcBef>
                        <a:spcAft>
                          <a:spcPts val="0"/>
                        </a:spcAft>
                        <a:buNone/>
                      </a:pPr>
                      <a:r>
                        <a:rPr lang="en-US" dirty="0" err="1"/>
                        <a:t>Updationdate</a:t>
                      </a:r>
                      <a:endParaRPr/>
                    </a:p>
                  </a:txBody>
                  <a:tcPr marL="63500" marR="63500" marT="63500" marB="63500"/>
                </a:tc>
                <a:tc>
                  <a:txBody>
                    <a:bodyPr/>
                    <a:lstStyle/>
                    <a:p>
                      <a:pPr marL="0" lvl="0" indent="0" algn="l" rtl="0">
                        <a:spcBef>
                          <a:spcPts val="0"/>
                        </a:spcBef>
                        <a:spcAft>
                          <a:spcPts val="0"/>
                        </a:spcAft>
                        <a:buNone/>
                      </a:pPr>
                      <a:r>
                        <a:rPr lang="en-US" dirty="0"/>
                        <a:t>timestamp</a:t>
                      </a:r>
                      <a:endParaRPr/>
                    </a:p>
                  </a:txBody>
                  <a:tcPr marL="63500" marR="63500" marT="63500" marB="63500"/>
                </a:tc>
                <a:tc>
                  <a:txBody>
                    <a:bodyPr/>
                    <a:lstStyle/>
                    <a:p>
                      <a:pPr marL="0" lvl="0" indent="0" algn="l" rtl="0">
                        <a:spcBef>
                          <a:spcPts val="0"/>
                        </a:spcBef>
                        <a:spcAft>
                          <a:spcPts val="0"/>
                        </a:spcAft>
                        <a:buNone/>
                      </a:pPr>
                      <a:r>
                        <a:rPr lang="en-US" dirty="0"/>
                        <a:t>8</a:t>
                      </a:r>
                      <a:endParaRPr/>
                    </a:p>
                  </a:txBody>
                  <a:tcPr marL="63500" marR="63500" marT="63500" marB="63500"/>
                </a:tc>
                <a:tc>
                  <a:txBody>
                    <a:bodyPr/>
                    <a:lstStyle/>
                    <a:p>
                      <a:pPr marL="0" lvl="0" indent="0" algn="l" rtl="0">
                        <a:spcBef>
                          <a:spcPts val="0"/>
                        </a:spcBef>
                        <a:spcAft>
                          <a:spcPts val="0"/>
                        </a:spcAft>
                        <a:buNone/>
                      </a:pPr>
                      <a:r>
                        <a:rPr lang="en-US" dirty="0"/>
                        <a:t>Not null</a:t>
                      </a:r>
                      <a:endParaRPr/>
                    </a:p>
                  </a:txBody>
                  <a:tcPr marL="91450" marR="91450" marT="45725" marB="45725"/>
                </a:tc>
                <a:extLst>
                  <a:ext uri="{0D108BD9-81ED-4DB2-BD59-A6C34878D82A}">
                    <a16:rowId xmlns:a16="http://schemas.microsoft.com/office/drawing/2014/main" val="10015"/>
                  </a:ext>
                </a:extLst>
              </a:tr>
              <a:tr h="293300">
                <a:tc>
                  <a:txBody>
                    <a:bodyPr/>
                    <a:lstStyle/>
                    <a:p>
                      <a:pPr marL="0" lvl="0" indent="0" algn="l" rtl="0">
                        <a:spcBef>
                          <a:spcPts val="0"/>
                        </a:spcBef>
                        <a:spcAft>
                          <a:spcPts val="0"/>
                        </a:spcAft>
                        <a:buNone/>
                      </a:pPr>
                      <a:r>
                        <a:rPr lang="en-US" dirty="0" err="1"/>
                        <a:t>V_reg_num</a:t>
                      </a:r>
                      <a:endParaRPr/>
                    </a:p>
                  </a:txBody>
                  <a:tcPr marL="63500" marR="63500" marT="63500" marB="63500"/>
                </a:tc>
                <a:tc>
                  <a:txBody>
                    <a:bodyPr/>
                    <a:lstStyle/>
                    <a:p>
                      <a:pPr marL="0" lvl="0" indent="0" algn="l" rtl="0">
                        <a:spcBef>
                          <a:spcPts val="0"/>
                        </a:spcBef>
                        <a:spcAft>
                          <a:spcPts val="0"/>
                        </a:spcAft>
                        <a:buNone/>
                      </a:pPr>
                      <a:r>
                        <a:rPr lang="en-US" dirty="0" err="1"/>
                        <a:t>varchar</a:t>
                      </a:r>
                      <a:endParaRPr/>
                    </a:p>
                  </a:txBody>
                  <a:tcPr marL="63500" marR="63500" marT="63500" marB="63500"/>
                </a:tc>
                <a:tc>
                  <a:txBody>
                    <a:bodyPr/>
                    <a:lstStyle/>
                    <a:p>
                      <a:pPr marL="0" lvl="0" indent="0" algn="l" rtl="0">
                        <a:spcBef>
                          <a:spcPts val="0"/>
                        </a:spcBef>
                        <a:spcAft>
                          <a:spcPts val="0"/>
                        </a:spcAft>
                        <a:buNone/>
                      </a:pPr>
                      <a:r>
                        <a:rPr lang="en-US" dirty="0"/>
                        <a:t>10</a:t>
                      </a:r>
                      <a:endParaRPr/>
                    </a:p>
                  </a:txBody>
                  <a:tcPr marL="63500" marR="63500" marT="63500" marB="63500"/>
                </a:tc>
                <a:tc>
                  <a:txBody>
                    <a:bodyPr/>
                    <a:lstStyle/>
                    <a:p>
                      <a:pPr marL="0" lvl="0" indent="0" algn="l" rtl="0">
                        <a:spcBef>
                          <a:spcPts val="0"/>
                        </a:spcBef>
                        <a:spcAft>
                          <a:spcPts val="0"/>
                        </a:spcAft>
                        <a:buNone/>
                      </a:pPr>
                      <a:r>
                        <a:rPr lang="en-US" dirty="0" err="1"/>
                        <a:t>Forigen</a:t>
                      </a:r>
                      <a:r>
                        <a:rPr lang="en-US" baseline="0" dirty="0"/>
                        <a:t> Key</a:t>
                      </a:r>
                      <a:endParaRPr dirty="0"/>
                    </a:p>
                  </a:txBody>
                  <a:tcPr marL="91450" marR="91450" marT="45725" marB="45725"/>
                </a:tc>
                <a:extLst>
                  <a:ext uri="{0D108BD9-81ED-4DB2-BD59-A6C34878D82A}">
                    <a16:rowId xmlns:a16="http://schemas.microsoft.com/office/drawing/2014/main" val="10016"/>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57"/>
          <p:cNvSpPr txBox="1">
            <a:spLocks noGrp="1"/>
          </p:cNvSpPr>
          <p:nvPr>
            <p:ph type="title"/>
          </p:nvPr>
        </p:nvSpPr>
        <p:spPr>
          <a:xfrm>
            <a:off x="0" y="-126749"/>
            <a:ext cx="10515600" cy="101100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600"/>
              <a:buFont typeface="Calibri"/>
              <a:buNone/>
            </a:pPr>
            <a:r>
              <a:rPr lang="en-US" sz="3600" b="1"/>
              <a:t>Booking Table:- </a:t>
            </a:r>
            <a:endParaRPr sz="3600" b="1"/>
          </a:p>
        </p:txBody>
      </p:sp>
      <p:graphicFrame>
        <p:nvGraphicFramePr>
          <p:cNvPr id="559" name="Google Shape;559;p57"/>
          <p:cNvGraphicFramePr/>
          <p:nvPr>
            <p:extLst>
              <p:ext uri="{D42A27DB-BD31-4B8C-83A1-F6EECF244321}">
                <p14:modId xmlns:p14="http://schemas.microsoft.com/office/powerpoint/2010/main" val="4153777979"/>
              </p:ext>
            </p:extLst>
          </p:nvPr>
        </p:nvGraphicFramePr>
        <p:xfrm>
          <a:off x="836941" y="1004934"/>
          <a:ext cx="9900500" cy="4990266"/>
        </p:xfrm>
        <a:graphic>
          <a:graphicData uri="http://schemas.openxmlformats.org/drawingml/2006/table">
            <a:tbl>
              <a:tblPr firstRow="1" bandRow="1">
                <a:noFill/>
                <a:tableStyleId>{9B4DB0C4-D067-4FFF-877B-6B62CEE50836}</a:tableStyleId>
              </a:tblPr>
              <a:tblGrid>
                <a:gridCol w="2475125">
                  <a:extLst>
                    <a:ext uri="{9D8B030D-6E8A-4147-A177-3AD203B41FA5}">
                      <a16:colId xmlns:a16="http://schemas.microsoft.com/office/drawing/2014/main" val="20000"/>
                    </a:ext>
                  </a:extLst>
                </a:gridCol>
                <a:gridCol w="2475125">
                  <a:extLst>
                    <a:ext uri="{9D8B030D-6E8A-4147-A177-3AD203B41FA5}">
                      <a16:colId xmlns:a16="http://schemas.microsoft.com/office/drawing/2014/main" val="20001"/>
                    </a:ext>
                  </a:extLst>
                </a:gridCol>
                <a:gridCol w="2367300">
                  <a:extLst>
                    <a:ext uri="{9D8B030D-6E8A-4147-A177-3AD203B41FA5}">
                      <a16:colId xmlns:a16="http://schemas.microsoft.com/office/drawing/2014/main" val="20002"/>
                    </a:ext>
                  </a:extLst>
                </a:gridCol>
                <a:gridCol w="2582950">
                  <a:extLst>
                    <a:ext uri="{9D8B030D-6E8A-4147-A177-3AD203B41FA5}">
                      <a16:colId xmlns:a16="http://schemas.microsoft.com/office/drawing/2014/main" val="20003"/>
                    </a:ext>
                  </a:extLst>
                </a:gridCol>
              </a:tblGrid>
              <a:tr h="659850">
                <a:tc>
                  <a:txBody>
                    <a:bodyPr/>
                    <a:lstStyle/>
                    <a:p>
                      <a:pPr marL="0" marR="0" lvl="0" indent="0" algn="l" rtl="0">
                        <a:lnSpc>
                          <a:spcPct val="115000"/>
                        </a:lnSpc>
                        <a:spcBef>
                          <a:spcPts val="0"/>
                        </a:spcBef>
                        <a:spcAft>
                          <a:spcPts val="0"/>
                        </a:spcAft>
                        <a:buNone/>
                      </a:pPr>
                      <a:r>
                        <a:rPr lang="en-US" sz="2000" dirty="0" err="1">
                          <a:latin typeface="Calibri"/>
                          <a:ea typeface="Calibri"/>
                          <a:cs typeface="Calibri"/>
                          <a:sym typeface="Calibri"/>
                        </a:rPr>
                        <a:t>Field_Name</a:t>
                      </a:r>
                      <a:endParaRPr sz="200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2000">
                          <a:latin typeface="Calibri"/>
                          <a:ea typeface="Calibri"/>
                          <a:cs typeface="Calibri"/>
                          <a:sym typeface="Calibri"/>
                        </a:rPr>
                        <a:t>Field_Type</a:t>
                      </a:r>
                      <a:endParaRPr sz="2000">
                        <a:latin typeface="Calibri"/>
                        <a:ea typeface="Calibri"/>
                        <a:cs typeface="Calibri"/>
                        <a:sym typeface="Calibri"/>
                      </a:endParaRPr>
                    </a:p>
                  </a:txBody>
                  <a:tcPr marL="63500" marR="63500" marT="63500" marB="63500"/>
                </a:tc>
                <a:tc>
                  <a:txBody>
                    <a:bodyPr/>
                    <a:lstStyle/>
                    <a:p>
                      <a:pPr marL="0" marR="0" lvl="0" indent="0" algn="l" rtl="0">
                        <a:lnSpc>
                          <a:spcPct val="115000"/>
                        </a:lnSpc>
                        <a:spcBef>
                          <a:spcPts val="0"/>
                        </a:spcBef>
                        <a:spcAft>
                          <a:spcPts val="0"/>
                        </a:spcAft>
                        <a:buNone/>
                      </a:pPr>
                      <a:r>
                        <a:rPr lang="en-US" sz="2000">
                          <a:latin typeface="Calibri"/>
                          <a:ea typeface="Calibri"/>
                          <a:cs typeface="Calibri"/>
                          <a:sym typeface="Calibri"/>
                        </a:rPr>
                        <a:t>Field_Size</a:t>
                      </a:r>
                      <a:endParaRPr sz="2000">
                        <a:latin typeface="Calibri"/>
                        <a:ea typeface="Calibri"/>
                        <a:cs typeface="Calibri"/>
                        <a:sym typeface="Calibri"/>
                      </a:endParaRPr>
                    </a:p>
                  </a:txBody>
                  <a:tcPr marL="63500" marR="63500" marT="63500" marB="63500"/>
                </a:tc>
                <a:tc>
                  <a:txBody>
                    <a:bodyPr/>
                    <a:lstStyle/>
                    <a:p>
                      <a:pPr marL="0" marR="0" lvl="0" indent="0" algn="l" rtl="0">
                        <a:spcBef>
                          <a:spcPts val="0"/>
                        </a:spcBef>
                        <a:spcAft>
                          <a:spcPts val="0"/>
                        </a:spcAft>
                        <a:buNone/>
                      </a:pPr>
                      <a:r>
                        <a:rPr lang="en-US" sz="2000">
                          <a:latin typeface="Calibri"/>
                          <a:ea typeface="Calibri"/>
                          <a:cs typeface="Calibri"/>
                          <a:sym typeface="Calibri"/>
                        </a:rPr>
                        <a:t>Constrain</a:t>
                      </a:r>
                      <a:endParaRPr sz="2000">
                        <a:latin typeface="Calibri"/>
                        <a:ea typeface="Calibri"/>
                        <a:cs typeface="Calibri"/>
                        <a:sym typeface="Calibri"/>
                      </a:endParaRPr>
                    </a:p>
                  </a:txBody>
                  <a:tcPr marL="91450" marR="91450" marT="45725" marB="45725"/>
                </a:tc>
                <a:extLst>
                  <a:ext uri="{0D108BD9-81ED-4DB2-BD59-A6C34878D82A}">
                    <a16:rowId xmlns:a16="http://schemas.microsoft.com/office/drawing/2014/main" val="10000"/>
                  </a:ext>
                </a:extLst>
              </a:tr>
              <a:tr h="412950">
                <a:tc>
                  <a:txBody>
                    <a:bodyPr/>
                    <a:lstStyle/>
                    <a:p>
                      <a:pPr marL="0" marR="0" lvl="0" indent="0" algn="l" rtl="0">
                        <a:lnSpc>
                          <a:spcPct val="115000"/>
                        </a:lnSpc>
                        <a:spcBef>
                          <a:spcPts val="0"/>
                        </a:spcBef>
                        <a:spcAft>
                          <a:spcPts val="0"/>
                        </a:spcAft>
                        <a:buNone/>
                      </a:pPr>
                      <a:r>
                        <a:rPr lang="en-US" sz="1400" dirty="0">
                          <a:latin typeface="Arial"/>
                          <a:ea typeface="Arial"/>
                          <a:cs typeface="Arial"/>
                          <a:sym typeface="Arial"/>
                        </a:rPr>
                        <a:t>ID</a:t>
                      </a:r>
                      <a:endParaRPr sz="14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Arial"/>
                          <a:ea typeface="Arial"/>
                          <a:cs typeface="Arial"/>
                          <a:sym typeface="Arial"/>
                        </a:rPr>
                        <a:t>int</a:t>
                      </a:r>
                      <a:endParaRPr sz="1600" dirty="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600" dirty="0">
                          <a:latin typeface="Arial"/>
                          <a:ea typeface="Arial"/>
                          <a:cs typeface="Arial"/>
                          <a:sym typeface="Arial"/>
                        </a:rPr>
                        <a:t>11</a:t>
                      </a:r>
                      <a:endParaRPr sz="1600" dirty="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dirty="0">
                          <a:latin typeface="Calibri"/>
                          <a:ea typeface="Calibri"/>
                          <a:cs typeface="Calibri"/>
                          <a:sym typeface="Calibri"/>
                        </a:rPr>
                        <a:t>None</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1"/>
                  </a:ext>
                </a:extLst>
              </a:tr>
              <a:tr h="412950">
                <a:tc>
                  <a:txBody>
                    <a:bodyPr/>
                    <a:lstStyle/>
                    <a:p>
                      <a:pPr marL="0" marR="0" lvl="0" indent="0" algn="l" rtl="0">
                        <a:lnSpc>
                          <a:spcPct val="115000"/>
                        </a:lnSpc>
                        <a:spcBef>
                          <a:spcPts val="0"/>
                        </a:spcBef>
                        <a:spcAft>
                          <a:spcPts val="0"/>
                        </a:spcAft>
                        <a:buNone/>
                      </a:pPr>
                      <a:r>
                        <a:rPr lang="en-US" dirty="0" err="1">
                          <a:latin typeface="Arial"/>
                          <a:ea typeface="Arial"/>
                          <a:cs typeface="Arial"/>
                          <a:sym typeface="Arial"/>
                        </a:rPr>
                        <a:t>Booking_</a:t>
                      </a:r>
                      <a:r>
                        <a:rPr lang="en-US" sz="1400" dirty="0" err="1">
                          <a:latin typeface="Arial"/>
                          <a:ea typeface="Arial"/>
                          <a:cs typeface="Arial"/>
                          <a:sym typeface="Arial"/>
                        </a:rPr>
                        <a:t>Number</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bigint</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a:latin typeface="Arial"/>
                          <a:ea typeface="Arial"/>
                          <a:cs typeface="Arial"/>
                          <a:sym typeface="Arial"/>
                        </a:rPr>
                        <a:t>12</a:t>
                      </a:r>
                      <a:endParaRPr sz="110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a:latin typeface="Calibri"/>
                          <a:ea typeface="Calibri"/>
                          <a:cs typeface="Calibri"/>
                          <a:sym typeface="Calibri"/>
                        </a:rPr>
                        <a:t>Primary Key</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2"/>
                  </a:ext>
                </a:extLst>
              </a:tr>
              <a:tr h="462000">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userEmail</a:t>
                      </a:r>
                      <a:endParaRPr sz="14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varchar</a:t>
                      </a:r>
                      <a:endParaRPr sz="14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a:latin typeface="Arial"/>
                          <a:ea typeface="Arial"/>
                          <a:cs typeface="Arial"/>
                          <a:sym typeface="Arial"/>
                        </a:rPr>
                        <a:t>100</a:t>
                      </a:r>
                      <a:endParaRPr sz="1400" dirty="0">
                        <a:latin typeface="Arial"/>
                        <a:ea typeface="Arial"/>
                        <a:cs typeface="Arial"/>
                        <a:sym typeface="Arial"/>
                      </a:endParaRPr>
                    </a:p>
                  </a:txBody>
                  <a:tcPr marL="63500" marR="63500" marT="63500" marB="63500"/>
                </a:tc>
                <a:tc>
                  <a:txBody>
                    <a:bodyPr/>
                    <a:lstStyle/>
                    <a:p>
                      <a:pPr marL="0" lvl="0" indent="0" algn="l" rtl="0">
                        <a:spcBef>
                          <a:spcPts val="0"/>
                        </a:spcBef>
                        <a:spcAft>
                          <a:spcPts val="0"/>
                        </a:spcAft>
                        <a:buClr>
                          <a:schemeClr val="dk1"/>
                        </a:buClr>
                        <a:buFont typeface="Arial"/>
                        <a:buNone/>
                      </a:pPr>
                      <a:r>
                        <a:rPr lang="en-US" sz="1600"/>
                        <a:t>Foreign Key</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3"/>
                  </a:ext>
                </a:extLst>
              </a:tr>
              <a:tr h="462000">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VehicleId</a:t>
                      </a:r>
                      <a:endParaRPr sz="1100" dirty="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int</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a:latin typeface="Arial"/>
                          <a:ea typeface="Arial"/>
                          <a:cs typeface="Arial"/>
                          <a:sym typeface="Arial"/>
                        </a:rPr>
                        <a:t>11</a:t>
                      </a:r>
                      <a:endParaRPr sz="1100" dirty="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a:latin typeface="Calibri"/>
                          <a:ea typeface="Calibri"/>
                          <a:cs typeface="Calibri"/>
                          <a:sym typeface="Calibri"/>
                        </a:rPr>
                        <a:t>Not Null</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4"/>
                  </a:ext>
                </a:extLst>
              </a:tr>
              <a:tr h="412950">
                <a:tc>
                  <a:txBody>
                    <a:bodyPr/>
                    <a:lstStyle/>
                    <a:p>
                      <a:pPr marL="0" marR="0" lvl="0" indent="0" algn="l" rtl="0">
                        <a:lnSpc>
                          <a:spcPct val="115000"/>
                        </a:lnSpc>
                        <a:spcBef>
                          <a:spcPts val="0"/>
                        </a:spcBef>
                        <a:spcAft>
                          <a:spcPts val="0"/>
                        </a:spcAft>
                        <a:buNone/>
                      </a:pPr>
                      <a:r>
                        <a:rPr lang="en-US" sz="1600" dirty="0" err="1">
                          <a:latin typeface="Arial"/>
                          <a:ea typeface="Arial"/>
                          <a:cs typeface="Arial"/>
                          <a:sym typeface="Arial"/>
                        </a:rPr>
                        <a:t>FromDate</a:t>
                      </a:r>
                      <a:endParaRPr sz="1600" dirty="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varchar</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a:latin typeface="Arial"/>
                          <a:ea typeface="Arial"/>
                          <a:cs typeface="Arial"/>
                          <a:sym typeface="Arial"/>
                        </a:rPr>
                        <a:t>20</a:t>
                      </a:r>
                      <a:endParaRPr sz="110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a:latin typeface="Calibri"/>
                          <a:ea typeface="Calibri"/>
                          <a:cs typeface="Calibri"/>
                          <a:sym typeface="Calibri"/>
                        </a:rPr>
                        <a:t>Not Null</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5"/>
                  </a:ext>
                </a:extLst>
              </a:tr>
              <a:tr h="412950">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ToDate</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varchar</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a:latin typeface="Arial"/>
                          <a:ea typeface="Arial"/>
                          <a:cs typeface="Arial"/>
                          <a:sym typeface="Arial"/>
                        </a:rPr>
                        <a:t>20</a:t>
                      </a:r>
                      <a:endParaRPr sz="1100" dirty="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a:latin typeface="Calibri"/>
                          <a:ea typeface="Calibri"/>
                          <a:cs typeface="Calibri"/>
                          <a:sym typeface="Calibri"/>
                        </a:rPr>
                        <a:t>Not Null</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6"/>
                  </a:ext>
                </a:extLst>
              </a:tr>
              <a:tr h="515766">
                <a:tc>
                  <a:txBody>
                    <a:bodyPr/>
                    <a:lstStyle/>
                    <a:p>
                      <a:pPr marL="0" marR="0" lvl="0" indent="0" algn="l" rtl="0">
                        <a:lnSpc>
                          <a:spcPct val="115000"/>
                        </a:lnSpc>
                        <a:spcBef>
                          <a:spcPts val="0"/>
                        </a:spcBef>
                        <a:spcAft>
                          <a:spcPts val="0"/>
                        </a:spcAft>
                        <a:buNone/>
                      </a:pPr>
                      <a:r>
                        <a:rPr lang="en-US" sz="1600" dirty="0" err="1">
                          <a:latin typeface="Arial"/>
                          <a:ea typeface="Arial"/>
                          <a:cs typeface="Arial"/>
                          <a:sym typeface="Arial"/>
                        </a:rPr>
                        <a:t>Addres</a:t>
                      </a:r>
                      <a:endParaRPr sz="1600" dirty="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Varchar</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a:latin typeface="Arial"/>
                          <a:ea typeface="Arial"/>
                          <a:cs typeface="Arial"/>
                          <a:sym typeface="Arial"/>
                        </a:rPr>
                        <a:t>255</a:t>
                      </a:r>
                      <a:endParaRPr sz="110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a:latin typeface="Calibri"/>
                          <a:ea typeface="Calibri"/>
                          <a:cs typeface="Calibri"/>
                          <a:sym typeface="Calibri"/>
                        </a:rPr>
                        <a:t>Not Null</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7"/>
                  </a:ext>
                </a:extLst>
              </a:tr>
              <a:tr h="412950">
                <a:tc>
                  <a:txBody>
                    <a:bodyPr/>
                    <a:lstStyle/>
                    <a:p>
                      <a:pPr marL="0" marR="0" lvl="0" indent="0" algn="l" rtl="0">
                        <a:lnSpc>
                          <a:spcPct val="115000"/>
                        </a:lnSpc>
                        <a:spcBef>
                          <a:spcPts val="0"/>
                        </a:spcBef>
                        <a:spcAft>
                          <a:spcPts val="0"/>
                        </a:spcAft>
                        <a:buNone/>
                      </a:pPr>
                      <a:r>
                        <a:rPr lang="en-US" sz="1600" dirty="0">
                          <a:latin typeface="Arial"/>
                          <a:ea typeface="Arial"/>
                          <a:cs typeface="Arial"/>
                          <a:sym typeface="Arial"/>
                        </a:rPr>
                        <a:t>Status</a:t>
                      </a:r>
                      <a:endParaRPr sz="1600" dirty="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err="1">
                          <a:latin typeface="Arial"/>
                          <a:ea typeface="Arial"/>
                          <a:cs typeface="Arial"/>
                          <a:sym typeface="Arial"/>
                        </a:rPr>
                        <a:t>int</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a:latin typeface="Arial"/>
                          <a:ea typeface="Arial"/>
                          <a:cs typeface="Arial"/>
                          <a:sym typeface="Arial"/>
                        </a:rPr>
                        <a:t>11</a:t>
                      </a:r>
                      <a:endParaRPr sz="110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a:latin typeface="Calibri"/>
                          <a:ea typeface="Calibri"/>
                          <a:cs typeface="Calibri"/>
                          <a:sym typeface="Calibri"/>
                        </a:rPr>
                        <a:t>Not Null</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8"/>
                  </a:ext>
                </a:extLst>
              </a:tr>
              <a:tr h="412950">
                <a:tc>
                  <a:txBody>
                    <a:bodyPr/>
                    <a:lstStyle/>
                    <a:p>
                      <a:pPr marL="0" marR="0" lvl="0" indent="0" algn="l" rtl="0">
                        <a:lnSpc>
                          <a:spcPct val="115000"/>
                        </a:lnSpc>
                        <a:spcBef>
                          <a:spcPts val="0"/>
                        </a:spcBef>
                        <a:spcAft>
                          <a:spcPts val="0"/>
                        </a:spcAft>
                        <a:buNone/>
                      </a:pPr>
                      <a:r>
                        <a:rPr lang="en-US" sz="1600" dirty="0" err="1">
                          <a:latin typeface="Arial"/>
                          <a:ea typeface="Arial"/>
                          <a:cs typeface="Arial"/>
                          <a:sym typeface="Arial"/>
                        </a:rPr>
                        <a:t>Posting_Date</a:t>
                      </a:r>
                      <a:endParaRPr sz="1600" dirty="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100" dirty="0">
                          <a:latin typeface="Arial"/>
                          <a:ea typeface="Arial"/>
                          <a:cs typeface="Arial"/>
                          <a:sym typeface="Arial"/>
                        </a:rPr>
                        <a:t>timestamp</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100" dirty="0">
                          <a:latin typeface="Arial"/>
                          <a:ea typeface="Arial"/>
                          <a:cs typeface="Arial"/>
                          <a:sym typeface="Arial"/>
                        </a:rPr>
                        <a:t>6</a:t>
                      </a:r>
                      <a:endParaRPr sz="1100">
                        <a:latin typeface="Arial"/>
                        <a:ea typeface="Arial"/>
                        <a:cs typeface="Arial"/>
                        <a:sym typeface="Arial"/>
                      </a:endParaRPr>
                    </a:p>
                  </a:txBody>
                  <a:tcPr marL="63500" marR="63500" marT="63500" marB="63500"/>
                </a:tc>
                <a:tc>
                  <a:txBody>
                    <a:bodyPr/>
                    <a:lstStyle/>
                    <a:p>
                      <a:pPr marL="0" lvl="0" indent="0" algn="l" rtl="0">
                        <a:spcBef>
                          <a:spcPts val="0"/>
                        </a:spcBef>
                        <a:spcAft>
                          <a:spcPts val="0"/>
                        </a:spcAft>
                        <a:buClr>
                          <a:schemeClr val="dk1"/>
                        </a:buClr>
                        <a:buFont typeface="Arial"/>
                        <a:buNone/>
                      </a:pPr>
                      <a:r>
                        <a:rPr lang="en-US" sz="1600">
                          <a:latin typeface="Calibri"/>
                          <a:ea typeface="Calibri"/>
                          <a:cs typeface="Calibri"/>
                          <a:sym typeface="Calibri"/>
                        </a:rPr>
                        <a:t>Not Null</a:t>
                      </a: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9"/>
                  </a:ext>
                </a:extLst>
              </a:tr>
              <a:tr h="412950">
                <a:tc>
                  <a:txBody>
                    <a:bodyPr/>
                    <a:lstStyle/>
                    <a:p>
                      <a:pPr marL="0" marR="0" lvl="0" indent="0" algn="l" rtl="0">
                        <a:lnSpc>
                          <a:spcPct val="115000"/>
                        </a:lnSpc>
                        <a:spcBef>
                          <a:spcPts val="0"/>
                        </a:spcBef>
                        <a:spcAft>
                          <a:spcPts val="0"/>
                        </a:spcAft>
                        <a:buNone/>
                      </a:pPr>
                      <a:r>
                        <a:rPr lang="en-US" sz="1600" dirty="0" err="1">
                          <a:latin typeface="Arial"/>
                          <a:ea typeface="Arial"/>
                          <a:cs typeface="Arial"/>
                          <a:sym typeface="Arial"/>
                        </a:rPr>
                        <a:t>LastUpdationDate</a:t>
                      </a:r>
                      <a:endParaRPr sz="1600" dirty="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400" dirty="0">
                          <a:latin typeface="Arial"/>
                          <a:ea typeface="Arial"/>
                          <a:cs typeface="Arial"/>
                          <a:sym typeface="Arial"/>
                        </a:rPr>
                        <a:t>timestamp</a:t>
                      </a:r>
                      <a:endParaRPr sz="1100">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en-US" sz="1100" dirty="0">
                          <a:latin typeface="Arial"/>
                          <a:ea typeface="Arial"/>
                          <a:cs typeface="Arial"/>
                          <a:sym typeface="Arial"/>
                        </a:rPr>
                        <a:t>6</a:t>
                      </a:r>
                      <a:endParaRPr sz="1100">
                        <a:latin typeface="Arial"/>
                        <a:ea typeface="Arial"/>
                        <a:cs typeface="Arial"/>
                        <a:sym typeface="Arial"/>
                      </a:endParaRPr>
                    </a:p>
                  </a:txBody>
                  <a:tcPr marL="63500" marR="63500" marT="63500" marB="63500"/>
                </a:tc>
                <a:tc>
                  <a:txBody>
                    <a:bodyPr/>
                    <a:lstStyle/>
                    <a:p>
                      <a:pPr marL="0" marR="0" lvl="0" indent="0" algn="l" rtl="0">
                        <a:spcBef>
                          <a:spcPts val="0"/>
                        </a:spcBef>
                        <a:spcAft>
                          <a:spcPts val="0"/>
                        </a:spcAft>
                        <a:buNone/>
                      </a:pPr>
                      <a:r>
                        <a:rPr lang="en-US" sz="1600" dirty="0">
                          <a:latin typeface="Calibri"/>
                          <a:ea typeface="Calibri"/>
                          <a:cs typeface="Calibri"/>
                          <a:sym typeface="Calibri"/>
                        </a:rPr>
                        <a:t>Not Null</a:t>
                      </a:r>
                      <a:endParaRPr sz="1600" dirty="0">
                        <a:latin typeface="Calibri"/>
                        <a:ea typeface="Calibri"/>
                        <a:cs typeface="Calibri"/>
                        <a:sym typeface="Calibri"/>
                      </a:endParaRPr>
                    </a:p>
                  </a:txBody>
                  <a:tcPr marL="91450" marR="91450" marT="45725" marB="45725"/>
                </a:tc>
                <a:extLst>
                  <a:ext uri="{0D108BD9-81ED-4DB2-BD59-A6C34878D82A}">
                    <a16:rowId xmlns:a16="http://schemas.microsoft.com/office/drawing/2014/main" val="10010"/>
                  </a:ext>
                </a:extLst>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5897562"/>
          </a:xfrm>
        </p:spPr>
        <p:txBody>
          <a:bodyPr/>
          <a:lstStyle/>
          <a:p>
            <a:r>
              <a:rPr lang="en-US" dirty="0"/>
              <a:t>USER PANEL</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914400"/>
          </a:xfrm>
        </p:spPr>
        <p:txBody>
          <a:bodyPr>
            <a:normAutofit/>
          </a:bodyPr>
          <a:lstStyle/>
          <a:p>
            <a:r>
              <a:rPr lang="en-US" sz="4000" dirty="0"/>
              <a:t>User Panel</a:t>
            </a:r>
          </a:p>
        </p:txBody>
      </p:sp>
      <p:sp>
        <p:nvSpPr>
          <p:cNvPr id="4" name="Content Placeholder 3"/>
          <p:cNvSpPr>
            <a:spLocks noGrp="1"/>
          </p:cNvSpPr>
          <p:nvPr>
            <p:ph idx="1"/>
          </p:nvPr>
        </p:nvSpPr>
        <p:spPr>
          <a:xfrm>
            <a:off x="508000" y="838200"/>
            <a:ext cx="10972800" cy="5791200"/>
          </a:xfrm>
        </p:spPr>
        <p:txBody>
          <a:bodyPr/>
          <a:lstStyle/>
          <a:p>
            <a:r>
              <a:rPr lang="en-US" dirty="0"/>
              <a:t>The user side of E-construction services .</a:t>
            </a:r>
          </a:p>
        </p:txBody>
      </p:sp>
      <p:pic>
        <p:nvPicPr>
          <p:cNvPr id="5" name="Picture 4" descr="Layout of user panel.png"/>
          <p:cNvPicPr>
            <a:picLocks noChangeAspect="1"/>
          </p:cNvPicPr>
          <p:nvPr/>
        </p:nvPicPr>
        <p:blipFill>
          <a:blip r:embed="rId2"/>
          <a:stretch>
            <a:fillRect/>
          </a:stretch>
        </p:blipFill>
        <p:spPr>
          <a:xfrm>
            <a:off x="508000" y="1627424"/>
            <a:ext cx="11176000" cy="5230577"/>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8000" y="0"/>
            <a:ext cx="10972800" cy="838200"/>
          </a:xfrm>
        </p:spPr>
        <p:txBody>
          <a:bodyPr>
            <a:normAutofit/>
          </a:bodyPr>
          <a:lstStyle/>
          <a:p>
            <a:r>
              <a:rPr lang="en-US" sz="4000" dirty="0"/>
              <a:t>Vehicle Listings</a:t>
            </a:r>
          </a:p>
        </p:txBody>
      </p:sp>
      <p:sp>
        <p:nvSpPr>
          <p:cNvPr id="3" name="Content Placeholder 2"/>
          <p:cNvSpPr>
            <a:spLocks noGrp="1"/>
          </p:cNvSpPr>
          <p:nvPr>
            <p:ph idx="1"/>
          </p:nvPr>
        </p:nvSpPr>
        <p:spPr>
          <a:xfrm>
            <a:off x="609600" y="762000"/>
            <a:ext cx="10972800" cy="5257800"/>
          </a:xfrm>
        </p:spPr>
        <p:txBody>
          <a:bodyPr>
            <a:normAutofit/>
          </a:bodyPr>
          <a:lstStyle/>
          <a:p>
            <a:pPr>
              <a:buNone/>
            </a:pPr>
            <a:r>
              <a:rPr lang="en-US" sz="1800" dirty="0"/>
              <a:t>In this here the vehicle listings of e-construction and how to select vehicles in e-construction.</a:t>
            </a:r>
          </a:p>
          <a:p>
            <a:r>
              <a:rPr lang="en-US" sz="1800" dirty="0"/>
              <a:t>Click on vehicle which user wants to select or he/she need to register him/herself.</a:t>
            </a:r>
          </a:p>
          <a:p>
            <a:r>
              <a:rPr lang="en-US" sz="1800" dirty="0"/>
              <a:t>Click on the View Details now button . </a:t>
            </a:r>
          </a:p>
          <a:p>
            <a:r>
              <a:rPr lang="en-US" sz="1800" dirty="0"/>
              <a:t>Click on and Get details and all the information of machine/machines.</a:t>
            </a:r>
          </a:p>
          <a:p>
            <a:pPr>
              <a:buNone/>
            </a:pPr>
            <a:endParaRPr lang="en-US" sz="2000" dirty="0"/>
          </a:p>
        </p:txBody>
      </p:sp>
      <p:pic>
        <p:nvPicPr>
          <p:cNvPr id="4" name="Picture 3" descr="Layout for Vehical listing.png"/>
          <p:cNvPicPr>
            <a:picLocks noChangeAspect="1"/>
          </p:cNvPicPr>
          <p:nvPr/>
        </p:nvPicPr>
        <p:blipFill>
          <a:blip r:embed="rId2"/>
          <a:stretch>
            <a:fillRect/>
          </a:stretch>
        </p:blipFill>
        <p:spPr>
          <a:xfrm>
            <a:off x="711200" y="2438400"/>
            <a:ext cx="10363200" cy="4326903"/>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200" y="0"/>
            <a:ext cx="10972800" cy="685800"/>
          </a:xfrm>
        </p:spPr>
        <p:txBody>
          <a:bodyPr>
            <a:normAutofit/>
          </a:bodyPr>
          <a:lstStyle/>
          <a:p>
            <a:r>
              <a:rPr lang="en-US" sz="3600" dirty="0"/>
              <a:t>Vehicle Booking </a:t>
            </a:r>
          </a:p>
        </p:txBody>
      </p:sp>
      <p:sp>
        <p:nvSpPr>
          <p:cNvPr id="3" name="Content Placeholder 2"/>
          <p:cNvSpPr>
            <a:spLocks noGrp="1"/>
          </p:cNvSpPr>
          <p:nvPr>
            <p:ph idx="1"/>
          </p:nvPr>
        </p:nvSpPr>
        <p:spPr>
          <a:xfrm>
            <a:off x="609600" y="685800"/>
            <a:ext cx="10972800" cy="5867400"/>
          </a:xfrm>
        </p:spPr>
        <p:txBody>
          <a:bodyPr>
            <a:normAutofit/>
          </a:bodyPr>
          <a:lstStyle/>
          <a:p>
            <a:r>
              <a:rPr lang="en-US" sz="2000" dirty="0"/>
              <a:t>In this section of e-construction how to book a vehicles in e-construction </a:t>
            </a:r>
          </a:p>
          <a:p>
            <a:r>
              <a:rPr lang="en-US" sz="2000" dirty="0"/>
              <a:t>Then click on date select from to user wants and when he/she wants to needs.</a:t>
            </a:r>
          </a:p>
          <a:p>
            <a:r>
              <a:rPr lang="en-US" sz="2000" dirty="0"/>
              <a:t>Now Put the Address of user wants to bring the machine.</a:t>
            </a:r>
          </a:p>
          <a:p>
            <a:r>
              <a:rPr lang="en-US" sz="2000" dirty="0"/>
              <a:t>Then click the book now button.</a:t>
            </a:r>
          </a:p>
          <a:p>
            <a:endParaRPr lang="en-US" sz="2800" dirty="0"/>
          </a:p>
        </p:txBody>
      </p:sp>
      <p:pic>
        <p:nvPicPr>
          <p:cNvPr id="4" name="Picture 3" descr="Layout for Vehical booking.png"/>
          <p:cNvPicPr>
            <a:picLocks noChangeAspect="1"/>
          </p:cNvPicPr>
          <p:nvPr/>
        </p:nvPicPr>
        <p:blipFill>
          <a:blip r:embed="rId2"/>
          <a:stretch>
            <a:fillRect/>
          </a:stretch>
        </p:blipFill>
        <p:spPr>
          <a:xfrm>
            <a:off x="1" y="2743200"/>
            <a:ext cx="6812548" cy="3962400"/>
          </a:xfrm>
          <a:prstGeom prst="rect">
            <a:avLst/>
          </a:prstGeom>
        </p:spPr>
      </p:pic>
      <p:sp>
        <p:nvSpPr>
          <p:cNvPr id="7" name="Bent-Up Arrow 6"/>
          <p:cNvSpPr/>
          <p:nvPr/>
        </p:nvSpPr>
        <p:spPr>
          <a:xfrm>
            <a:off x="6807200" y="4800600"/>
            <a:ext cx="3454400" cy="106680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Layout for Vehical booking is confermed or not and total.png"/>
          <p:cNvPicPr>
            <a:picLocks noChangeAspect="1"/>
          </p:cNvPicPr>
          <p:nvPr/>
        </p:nvPicPr>
        <p:blipFill>
          <a:blip r:embed="rId3" cstate="print"/>
          <a:stretch>
            <a:fillRect/>
          </a:stretch>
        </p:blipFill>
        <p:spPr>
          <a:xfrm>
            <a:off x="6908800" y="2057400"/>
            <a:ext cx="5283200" cy="2719642"/>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92162"/>
          </a:xfrm>
        </p:spPr>
        <p:txBody>
          <a:bodyPr/>
          <a:lstStyle/>
          <a:p>
            <a:r>
              <a:rPr lang="en-US" dirty="0"/>
              <a:t>Vehicle  Final Booking </a:t>
            </a:r>
          </a:p>
        </p:txBody>
      </p:sp>
      <p:sp>
        <p:nvSpPr>
          <p:cNvPr id="3" name="Content Placeholder 2"/>
          <p:cNvSpPr>
            <a:spLocks noGrp="1"/>
          </p:cNvSpPr>
          <p:nvPr>
            <p:ph idx="1"/>
          </p:nvPr>
        </p:nvSpPr>
        <p:spPr>
          <a:xfrm>
            <a:off x="508000" y="685800"/>
            <a:ext cx="10972800" cy="2209800"/>
          </a:xfrm>
        </p:spPr>
        <p:txBody>
          <a:bodyPr>
            <a:normAutofit lnSpcReduction="10000"/>
          </a:bodyPr>
          <a:lstStyle/>
          <a:p>
            <a:r>
              <a:rPr lang="en-US" sz="1800" dirty="0"/>
              <a:t>Here user can see his bookings.</a:t>
            </a:r>
          </a:p>
          <a:p>
            <a:r>
              <a:rPr lang="en-US" sz="1800" dirty="0"/>
              <a:t>Click on User id.</a:t>
            </a:r>
          </a:p>
          <a:p>
            <a:r>
              <a:rPr lang="en-US" sz="1800" dirty="0"/>
              <a:t>Then user find My bookings </a:t>
            </a:r>
          </a:p>
          <a:p>
            <a:r>
              <a:rPr lang="en-US" sz="1800" dirty="0"/>
              <a:t>Now user gets details and grand </a:t>
            </a:r>
          </a:p>
          <a:p>
            <a:pPr>
              <a:buNone/>
            </a:pPr>
            <a:r>
              <a:rPr lang="en-US" sz="1800" dirty="0"/>
              <a:t>       Total. </a:t>
            </a:r>
          </a:p>
          <a:p>
            <a:r>
              <a:rPr lang="en-US" sz="1800" dirty="0"/>
              <a:t>Now admin team will confirm vehicle.</a:t>
            </a:r>
          </a:p>
        </p:txBody>
      </p:sp>
      <p:pic>
        <p:nvPicPr>
          <p:cNvPr id="5" name="Picture 4" descr="Layout 2.png"/>
          <p:cNvPicPr>
            <a:picLocks noChangeAspect="1"/>
          </p:cNvPicPr>
          <p:nvPr/>
        </p:nvPicPr>
        <p:blipFill>
          <a:blip r:embed="rId2"/>
          <a:stretch>
            <a:fillRect/>
          </a:stretch>
        </p:blipFill>
        <p:spPr>
          <a:xfrm>
            <a:off x="0" y="3276600"/>
            <a:ext cx="6067205" cy="3429000"/>
          </a:xfrm>
          <a:prstGeom prst="rect">
            <a:avLst/>
          </a:prstGeom>
        </p:spPr>
      </p:pic>
      <p:sp>
        <p:nvSpPr>
          <p:cNvPr id="8" name="Bent-Up Arrow 7"/>
          <p:cNvSpPr/>
          <p:nvPr/>
        </p:nvSpPr>
        <p:spPr>
          <a:xfrm>
            <a:off x="6096000" y="3962400"/>
            <a:ext cx="3759200" cy="144780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Layout of conferm.png"/>
          <p:cNvPicPr>
            <a:picLocks noChangeAspect="1"/>
          </p:cNvPicPr>
          <p:nvPr/>
        </p:nvPicPr>
        <p:blipFill>
          <a:blip r:embed="rId3" cstate="print"/>
          <a:stretch>
            <a:fillRect/>
          </a:stretch>
        </p:blipFill>
        <p:spPr>
          <a:xfrm>
            <a:off x="5994400" y="838200"/>
            <a:ext cx="6197600" cy="3107504"/>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914400"/>
          </a:xfrm>
        </p:spPr>
        <p:txBody>
          <a:bodyPr/>
          <a:lstStyle/>
          <a:p>
            <a:r>
              <a:rPr lang="en-US" dirty="0"/>
              <a:t>About us</a:t>
            </a:r>
          </a:p>
        </p:txBody>
      </p:sp>
      <p:pic>
        <p:nvPicPr>
          <p:cNvPr id="4" name="Content Placeholder 3" descr="Layout of about us.png"/>
          <p:cNvPicPr>
            <a:picLocks noGrp="1" noChangeAspect="1"/>
          </p:cNvPicPr>
          <p:nvPr>
            <p:ph idx="1"/>
          </p:nvPr>
        </p:nvPicPr>
        <p:blipFill>
          <a:blip r:embed="rId2"/>
          <a:stretch>
            <a:fillRect/>
          </a:stretch>
        </p:blipFill>
        <p:spPr>
          <a:xfrm>
            <a:off x="511141" y="1066800"/>
            <a:ext cx="11559795" cy="5410200"/>
          </a:xfr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38200"/>
          </a:xfrm>
        </p:spPr>
        <p:txBody>
          <a:bodyPr/>
          <a:lstStyle/>
          <a:p>
            <a:r>
              <a:rPr lang="en-US" dirty="0"/>
              <a:t>Contact us</a:t>
            </a:r>
          </a:p>
        </p:txBody>
      </p:sp>
      <p:pic>
        <p:nvPicPr>
          <p:cNvPr id="4" name="Content Placeholder 3" descr="Layoutsof contact us.png"/>
          <p:cNvPicPr>
            <a:picLocks noGrp="1" noChangeAspect="1"/>
          </p:cNvPicPr>
          <p:nvPr>
            <p:ph idx="1"/>
          </p:nvPr>
        </p:nvPicPr>
        <p:blipFill>
          <a:blip r:embed="rId2"/>
          <a:stretch>
            <a:fillRect/>
          </a:stretch>
        </p:blipFill>
        <p:spPr>
          <a:xfrm>
            <a:off x="153290" y="1051762"/>
            <a:ext cx="12038711" cy="5577638"/>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a:spLocks noGrp="1"/>
          </p:cNvSpPr>
          <p:nvPr>
            <p:ph type="ctrTitle"/>
          </p:nvPr>
        </p:nvSpPr>
        <p:spPr>
          <a:xfrm>
            <a:off x="2209800" y="265141"/>
            <a:ext cx="7772400" cy="139750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5400"/>
              <a:buFont typeface="Calibri"/>
              <a:buNone/>
            </a:pPr>
            <a:r>
              <a:rPr lang="en-US" sz="5400" b="1" u="sng"/>
              <a:t>PROJECT DEFINITION </a:t>
            </a:r>
            <a:br>
              <a:rPr lang="en-US" sz="5400" b="1" u="sng"/>
            </a:br>
            <a:endParaRPr sz="5400" b="1" u="sng"/>
          </a:p>
        </p:txBody>
      </p:sp>
      <p:sp>
        <p:nvSpPr>
          <p:cNvPr id="113" name="Google Shape;113;p17"/>
          <p:cNvSpPr txBox="1">
            <a:spLocks noGrp="1"/>
          </p:cNvSpPr>
          <p:nvPr>
            <p:ph type="subTitle" idx="1"/>
          </p:nvPr>
        </p:nvSpPr>
        <p:spPr>
          <a:xfrm>
            <a:off x="1524000" y="1098950"/>
            <a:ext cx="9056416" cy="5651895"/>
          </a:xfrm>
          <a:prstGeom prst="rect">
            <a:avLst/>
          </a:prstGeom>
          <a:noFill/>
          <a:ln>
            <a:noFill/>
          </a:ln>
        </p:spPr>
        <p:txBody>
          <a:bodyPr spcFirstLastPara="1" wrap="square" lIns="91425" tIns="45700" rIns="91425" bIns="45700" anchor="t" anchorCtr="0">
            <a:noAutofit/>
          </a:bodyPr>
          <a:lstStyle/>
          <a:p>
            <a:pPr marL="342900" lvl="0" indent="-88900" algn="l" rtl="0">
              <a:lnSpc>
                <a:spcPct val="90000"/>
              </a:lnSpc>
              <a:spcBef>
                <a:spcPts val="0"/>
              </a:spcBef>
              <a:spcAft>
                <a:spcPts val="0"/>
              </a:spcAft>
              <a:buClr>
                <a:schemeClr val="dk1"/>
              </a:buClr>
              <a:buSzPts val="4000"/>
              <a:buFont typeface="Arial"/>
              <a:buNone/>
            </a:pPr>
            <a:endParaRPr sz="4000"/>
          </a:p>
          <a:p>
            <a:pPr marL="342900" lvl="0" indent="-342900" algn="l" rtl="0">
              <a:lnSpc>
                <a:spcPct val="90000"/>
              </a:lnSpc>
              <a:spcBef>
                <a:spcPts val="1000"/>
              </a:spcBef>
              <a:spcAft>
                <a:spcPts val="0"/>
              </a:spcAft>
              <a:buClr>
                <a:schemeClr val="dk1"/>
              </a:buClr>
              <a:buSzPts val="4000"/>
              <a:buFont typeface="Arial"/>
              <a:buChar char="•"/>
            </a:pPr>
            <a:r>
              <a:rPr lang="en-US" sz="4000"/>
              <a:t>The project is a online platform where project’s motive is to provide construction related services such as construction vehicle &amp; The projects provide these vehicles on rent according to the work.</a:t>
            </a:r>
            <a:endParaRPr/>
          </a:p>
          <a:p>
            <a:pPr marL="342900" lvl="0" indent="-88900" algn="l" rtl="0">
              <a:lnSpc>
                <a:spcPct val="90000"/>
              </a:lnSpc>
              <a:spcBef>
                <a:spcPts val="1000"/>
              </a:spcBef>
              <a:spcAft>
                <a:spcPts val="0"/>
              </a:spcAft>
              <a:buClr>
                <a:schemeClr val="dk1"/>
              </a:buClr>
              <a:buSzPts val="4000"/>
              <a:buFont typeface="Arial"/>
              <a:buNone/>
            </a:pPr>
            <a:endParaRPr sz="40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6278562"/>
          </a:xfrm>
        </p:spPr>
        <p:txBody>
          <a:bodyPr/>
          <a:lstStyle/>
          <a:p>
            <a:r>
              <a:rPr lang="en-US" dirty="0"/>
              <a:t>ADMIN PANEL</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38200"/>
          </a:xfrm>
        </p:spPr>
        <p:txBody>
          <a:bodyPr/>
          <a:lstStyle/>
          <a:p>
            <a:r>
              <a:rPr lang="en-US" dirty="0"/>
              <a:t>Admin Panel </a:t>
            </a:r>
          </a:p>
        </p:txBody>
      </p:sp>
      <p:sp>
        <p:nvSpPr>
          <p:cNvPr id="3" name="Content Placeholder 2"/>
          <p:cNvSpPr>
            <a:spLocks noGrp="1"/>
          </p:cNvSpPr>
          <p:nvPr>
            <p:ph idx="1"/>
          </p:nvPr>
        </p:nvSpPr>
        <p:spPr>
          <a:xfrm>
            <a:off x="609600" y="685800"/>
            <a:ext cx="10972800" cy="5715000"/>
          </a:xfrm>
        </p:spPr>
        <p:txBody>
          <a:bodyPr>
            <a:normAutofit/>
          </a:bodyPr>
          <a:lstStyle/>
          <a:p>
            <a:r>
              <a:rPr lang="en-US" sz="2000" dirty="0"/>
              <a:t>Now see the admin login side panel of e-construction and its </a:t>
            </a:r>
            <a:r>
              <a:rPr lang="en-US" sz="2000" dirty="0" err="1"/>
              <a:t>admin’s</a:t>
            </a:r>
            <a:r>
              <a:rPr lang="en-US" sz="2000" dirty="0"/>
              <a:t> dashboard layout.</a:t>
            </a:r>
          </a:p>
        </p:txBody>
      </p:sp>
      <p:pic>
        <p:nvPicPr>
          <p:cNvPr id="4" name="Picture 3" descr="Layout of Dashboard admin panel.png"/>
          <p:cNvPicPr>
            <a:picLocks noChangeAspect="1"/>
          </p:cNvPicPr>
          <p:nvPr/>
        </p:nvPicPr>
        <p:blipFill>
          <a:blip r:embed="rId2"/>
          <a:stretch>
            <a:fillRect/>
          </a:stretch>
        </p:blipFill>
        <p:spPr>
          <a:xfrm>
            <a:off x="203199" y="3124201"/>
            <a:ext cx="7418071" cy="3471795"/>
          </a:xfrm>
          <a:prstGeom prst="rect">
            <a:avLst/>
          </a:prstGeom>
        </p:spPr>
      </p:pic>
      <p:pic>
        <p:nvPicPr>
          <p:cNvPr id="5" name="Picture 4" descr="Layout of Admin.png"/>
          <p:cNvPicPr>
            <a:picLocks noChangeAspect="1"/>
          </p:cNvPicPr>
          <p:nvPr/>
        </p:nvPicPr>
        <p:blipFill>
          <a:blip r:embed="rId3" cstate="print"/>
          <a:stretch>
            <a:fillRect/>
          </a:stretch>
        </p:blipFill>
        <p:spPr>
          <a:xfrm>
            <a:off x="7823200" y="1295401"/>
            <a:ext cx="4368800" cy="2044681"/>
          </a:xfrm>
          <a:prstGeom prst="rect">
            <a:avLst/>
          </a:prstGeom>
        </p:spPr>
      </p:pic>
      <p:sp>
        <p:nvSpPr>
          <p:cNvPr id="7" name="Left Arrow 6"/>
          <p:cNvSpPr/>
          <p:nvPr/>
        </p:nvSpPr>
        <p:spPr>
          <a:xfrm>
            <a:off x="7721600" y="4876800"/>
            <a:ext cx="2133600" cy="4572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p:nvSpPr>
        <p:spPr>
          <a:xfrm>
            <a:off x="9550400" y="3352800"/>
            <a:ext cx="304800" cy="182880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8000" y="152400"/>
            <a:ext cx="10972800" cy="685800"/>
          </a:xfrm>
        </p:spPr>
        <p:txBody>
          <a:bodyPr>
            <a:normAutofit fontScale="90000"/>
          </a:bodyPr>
          <a:lstStyle/>
          <a:p>
            <a:r>
              <a:rPr lang="en-US" dirty="0"/>
              <a:t>Vehicle Posting </a:t>
            </a:r>
          </a:p>
        </p:txBody>
      </p:sp>
      <p:sp>
        <p:nvSpPr>
          <p:cNvPr id="3" name="Content Placeholder 2"/>
          <p:cNvSpPr>
            <a:spLocks noGrp="1"/>
          </p:cNvSpPr>
          <p:nvPr>
            <p:ph idx="1"/>
          </p:nvPr>
        </p:nvSpPr>
        <p:spPr>
          <a:xfrm>
            <a:off x="609600" y="762000"/>
            <a:ext cx="10972800" cy="5791200"/>
          </a:xfrm>
        </p:spPr>
        <p:txBody>
          <a:bodyPr>
            <a:normAutofit/>
          </a:bodyPr>
          <a:lstStyle/>
          <a:p>
            <a:r>
              <a:rPr lang="en-US" sz="2000" dirty="0"/>
              <a:t>The main function of that page is to register new vehicles in e-construction.</a:t>
            </a:r>
          </a:p>
          <a:p>
            <a:endParaRPr lang="en-US" sz="2000" dirty="0"/>
          </a:p>
        </p:txBody>
      </p:sp>
      <p:pic>
        <p:nvPicPr>
          <p:cNvPr id="4" name="Picture 3" descr="Layout of post new vechical from admin panel.png"/>
          <p:cNvPicPr>
            <a:picLocks noChangeAspect="1"/>
          </p:cNvPicPr>
          <p:nvPr/>
        </p:nvPicPr>
        <p:blipFill>
          <a:blip r:embed="rId2"/>
          <a:stretch>
            <a:fillRect/>
          </a:stretch>
        </p:blipFill>
        <p:spPr>
          <a:xfrm>
            <a:off x="711201" y="1524000"/>
            <a:ext cx="10329164" cy="4834242"/>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685800"/>
          </a:xfrm>
        </p:spPr>
        <p:txBody>
          <a:bodyPr>
            <a:normAutofit fontScale="90000"/>
          </a:bodyPr>
          <a:lstStyle/>
          <a:p>
            <a:r>
              <a:rPr lang="en-US" dirty="0"/>
              <a:t>Confirm Booking </a:t>
            </a:r>
          </a:p>
        </p:txBody>
      </p:sp>
      <p:sp>
        <p:nvSpPr>
          <p:cNvPr id="3" name="Content Placeholder 2"/>
          <p:cNvSpPr>
            <a:spLocks noGrp="1"/>
          </p:cNvSpPr>
          <p:nvPr>
            <p:ph idx="1"/>
          </p:nvPr>
        </p:nvSpPr>
        <p:spPr>
          <a:xfrm>
            <a:off x="609600" y="609600"/>
            <a:ext cx="10972800" cy="5867400"/>
          </a:xfrm>
        </p:spPr>
        <p:txBody>
          <a:bodyPr>
            <a:normAutofit/>
          </a:bodyPr>
          <a:lstStyle/>
          <a:p>
            <a:r>
              <a:rPr lang="en-US" sz="2000" dirty="0"/>
              <a:t>The confirm booking page will show the booking and gets confirmed by admin team.</a:t>
            </a:r>
          </a:p>
        </p:txBody>
      </p:sp>
      <p:pic>
        <p:nvPicPr>
          <p:cNvPr id="4" name="Picture 3" descr="Layout of confirmed bookings.png"/>
          <p:cNvPicPr>
            <a:picLocks noChangeAspect="1"/>
          </p:cNvPicPr>
          <p:nvPr/>
        </p:nvPicPr>
        <p:blipFill>
          <a:blip r:embed="rId2"/>
          <a:stretch>
            <a:fillRect/>
          </a:stretch>
        </p:blipFill>
        <p:spPr>
          <a:xfrm>
            <a:off x="0" y="1371601"/>
            <a:ext cx="6400800" cy="2743200"/>
          </a:xfrm>
          <a:prstGeom prst="rect">
            <a:avLst/>
          </a:prstGeom>
        </p:spPr>
      </p:pic>
      <p:pic>
        <p:nvPicPr>
          <p:cNvPr id="5" name="Picture 4" descr="Layout of conferm.png"/>
          <p:cNvPicPr>
            <a:picLocks noChangeAspect="1"/>
          </p:cNvPicPr>
          <p:nvPr/>
        </p:nvPicPr>
        <p:blipFill>
          <a:blip r:embed="rId3" cstate="print"/>
          <a:stretch>
            <a:fillRect/>
          </a:stretch>
        </p:blipFill>
        <p:spPr>
          <a:xfrm>
            <a:off x="6502400" y="1295400"/>
            <a:ext cx="5689601" cy="2819400"/>
          </a:xfrm>
          <a:prstGeom prst="rect">
            <a:avLst/>
          </a:prstGeom>
        </p:spPr>
      </p:pic>
      <p:pic>
        <p:nvPicPr>
          <p:cNvPr id="10" name="Picture 9" descr="Booking.png"/>
          <p:cNvPicPr>
            <a:picLocks noChangeAspect="1"/>
          </p:cNvPicPr>
          <p:nvPr/>
        </p:nvPicPr>
        <p:blipFill>
          <a:blip r:embed="rId4" cstate="print"/>
          <a:stretch>
            <a:fillRect/>
          </a:stretch>
        </p:blipFill>
        <p:spPr>
          <a:xfrm>
            <a:off x="3454400" y="4195162"/>
            <a:ext cx="5689600" cy="2662839"/>
          </a:xfrm>
          <a:prstGeom prst="rect">
            <a:avLst/>
          </a:prstGeom>
        </p:spPr>
      </p:pic>
      <p:sp>
        <p:nvSpPr>
          <p:cNvPr id="11" name="Bent-Up Arrow 10"/>
          <p:cNvSpPr/>
          <p:nvPr/>
        </p:nvSpPr>
        <p:spPr>
          <a:xfrm>
            <a:off x="9347200" y="4114800"/>
            <a:ext cx="2438400" cy="175260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09600" y="4114800"/>
            <a:ext cx="508000" cy="1600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a:off x="609600" y="5257800"/>
            <a:ext cx="28448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15962"/>
          </a:xfrm>
        </p:spPr>
        <p:txBody>
          <a:bodyPr>
            <a:normAutofit/>
          </a:bodyPr>
          <a:lstStyle/>
          <a:p>
            <a:r>
              <a:rPr lang="en-US" dirty="0"/>
              <a:t>Canceled Booking</a:t>
            </a:r>
          </a:p>
        </p:txBody>
      </p:sp>
      <p:sp>
        <p:nvSpPr>
          <p:cNvPr id="3" name="Content Placeholder 2"/>
          <p:cNvSpPr>
            <a:spLocks noGrp="1"/>
          </p:cNvSpPr>
          <p:nvPr>
            <p:ph idx="1"/>
          </p:nvPr>
        </p:nvSpPr>
        <p:spPr>
          <a:xfrm>
            <a:off x="609600" y="838200"/>
            <a:ext cx="10972800" cy="5791200"/>
          </a:xfrm>
        </p:spPr>
        <p:txBody>
          <a:bodyPr>
            <a:normAutofit/>
          </a:bodyPr>
          <a:lstStyle/>
          <a:p>
            <a:r>
              <a:rPr lang="en-US" sz="2000" dirty="0"/>
              <a:t>The cancel panel will be show the cancel bookings.</a:t>
            </a:r>
          </a:p>
        </p:txBody>
      </p:sp>
      <p:pic>
        <p:nvPicPr>
          <p:cNvPr id="5" name="Picture 4" descr="cancel2.png"/>
          <p:cNvPicPr>
            <a:picLocks noChangeAspect="1"/>
          </p:cNvPicPr>
          <p:nvPr/>
        </p:nvPicPr>
        <p:blipFill>
          <a:blip r:embed="rId2"/>
          <a:stretch>
            <a:fillRect/>
          </a:stretch>
        </p:blipFill>
        <p:spPr>
          <a:xfrm>
            <a:off x="304800" y="1295400"/>
            <a:ext cx="10972800" cy="5135475"/>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15962"/>
          </a:xfrm>
        </p:spPr>
        <p:txBody>
          <a:bodyPr>
            <a:normAutofit/>
          </a:bodyPr>
          <a:lstStyle/>
          <a:p>
            <a:r>
              <a:rPr lang="en-US" dirty="0"/>
              <a:t>Feedback </a:t>
            </a:r>
          </a:p>
        </p:txBody>
      </p:sp>
      <p:sp>
        <p:nvSpPr>
          <p:cNvPr id="3" name="Content Placeholder 2"/>
          <p:cNvSpPr>
            <a:spLocks noGrp="1"/>
          </p:cNvSpPr>
          <p:nvPr>
            <p:ph idx="1"/>
          </p:nvPr>
        </p:nvSpPr>
        <p:spPr>
          <a:xfrm>
            <a:off x="609600" y="609600"/>
            <a:ext cx="10972800" cy="6019800"/>
          </a:xfrm>
        </p:spPr>
        <p:txBody>
          <a:bodyPr/>
          <a:lstStyle/>
          <a:p>
            <a:r>
              <a:rPr lang="en-US" sz="2000" dirty="0"/>
              <a:t>In the section of feedback the admin team will be give respond it to users or persons who giving feedbacks.</a:t>
            </a:r>
          </a:p>
        </p:txBody>
      </p:sp>
      <p:pic>
        <p:nvPicPr>
          <p:cNvPr id="4" name="Picture 3" descr="Layout of Feedback.png"/>
          <p:cNvPicPr>
            <a:picLocks noChangeAspect="1"/>
          </p:cNvPicPr>
          <p:nvPr/>
        </p:nvPicPr>
        <p:blipFill>
          <a:blip r:embed="rId2"/>
          <a:stretch>
            <a:fillRect/>
          </a:stretch>
        </p:blipFill>
        <p:spPr>
          <a:xfrm>
            <a:off x="609600" y="1600200"/>
            <a:ext cx="10769600" cy="5040374"/>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990600"/>
          </a:xfrm>
        </p:spPr>
        <p:txBody>
          <a:bodyPr/>
          <a:lstStyle/>
          <a:p>
            <a:r>
              <a:rPr lang="en-US" dirty="0"/>
              <a:t>Manage Contact us Query</a:t>
            </a:r>
          </a:p>
        </p:txBody>
      </p:sp>
      <p:sp>
        <p:nvSpPr>
          <p:cNvPr id="3" name="Content Placeholder 2"/>
          <p:cNvSpPr>
            <a:spLocks noGrp="1"/>
          </p:cNvSpPr>
          <p:nvPr>
            <p:ph idx="1"/>
          </p:nvPr>
        </p:nvSpPr>
        <p:spPr>
          <a:xfrm>
            <a:off x="609600" y="838201"/>
            <a:ext cx="10972800" cy="5287963"/>
          </a:xfrm>
        </p:spPr>
        <p:txBody>
          <a:bodyPr>
            <a:normAutofit/>
          </a:bodyPr>
          <a:lstStyle/>
          <a:p>
            <a:r>
              <a:rPr lang="en-US" sz="2000" dirty="0"/>
              <a:t>The section of manage contact us query is to give response to persons who wants to interested in know information regarding our work.</a:t>
            </a:r>
          </a:p>
        </p:txBody>
      </p:sp>
      <p:pic>
        <p:nvPicPr>
          <p:cNvPr id="4" name="Picture 3" descr="Layout of Manage Contact Us queries.png"/>
          <p:cNvPicPr>
            <a:picLocks noChangeAspect="1"/>
          </p:cNvPicPr>
          <p:nvPr/>
        </p:nvPicPr>
        <p:blipFill>
          <a:blip r:embed="rId2"/>
          <a:stretch>
            <a:fillRect/>
          </a:stretch>
        </p:blipFill>
        <p:spPr>
          <a:xfrm>
            <a:off x="711201" y="1524000"/>
            <a:ext cx="10329164" cy="4834242"/>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200" y="0"/>
            <a:ext cx="10972800" cy="685800"/>
          </a:xfrm>
        </p:spPr>
        <p:txBody>
          <a:bodyPr>
            <a:normAutofit fontScale="90000"/>
          </a:bodyPr>
          <a:lstStyle/>
          <a:p>
            <a:r>
              <a:rPr lang="en-US" dirty="0"/>
              <a:t>Registered Users</a:t>
            </a:r>
          </a:p>
        </p:txBody>
      </p:sp>
      <p:sp>
        <p:nvSpPr>
          <p:cNvPr id="3" name="Content Placeholder 2"/>
          <p:cNvSpPr>
            <a:spLocks noGrp="1"/>
          </p:cNvSpPr>
          <p:nvPr>
            <p:ph idx="1"/>
          </p:nvPr>
        </p:nvSpPr>
        <p:spPr>
          <a:xfrm>
            <a:off x="609600" y="609600"/>
            <a:ext cx="10972800" cy="5943600"/>
          </a:xfrm>
        </p:spPr>
        <p:txBody>
          <a:bodyPr>
            <a:normAutofit/>
          </a:bodyPr>
          <a:lstStyle/>
          <a:p>
            <a:r>
              <a:rPr lang="en-US" sz="2000" dirty="0"/>
              <a:t>The registered User page will define the users of the which are registered in that website.</a:t>
            </a:r>
          </a:p>
        </p:txBody>
      </p:sp>
      <p:pic>
        <p:nvPicPr>
          <p:cNvPr id="4" name="Picture 3" descr="Layout of Registered users.png"/>
          <p:cNvPicPr>
            <a:picLocks noChangeAspect="1"/>
          </p:cNvPicPr>
          <p:nvPr/>
        </p:nvPicPr>
        <p:blipFill>
          <a:blip r:embed="rId2"/>
          <a:stretch>
            <a:fillRect/>
          </a:stretch>
        </p:blipFill>
        <p:spPr>
          <a:xfrm>
            <a:off x="508000" y="1219200"/>
            <a:ext cx="10908539" cy="510540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59"/>
          <p:cNvSpPr txBox="1">
            <a:spLocks noGrp="1"/>
          </p:cNvSpPr>
          <p:nvPr>
            <p:ph type="ctrTitle"/>
          </p:nvPr>
        </p:nvSpPr>
        <p:spPr>
          <a:xfrm>
            <a:off x="2238375" y="1100958"/>
            <a:ext cx="7772400" cy="4150699"/>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11700"/>
              <a:buFont typeface="Calibri"/>
              <a:buNone/>
            </a:pPr>
            <a:r>
              <a:rPr lang="en-US" sz="11700" b="1"/>
              <a:t>THANK YOU</a:t>
            </a:r>
            <a:br>
              <a:rPr lang="en-US" sz="11700" b="1"/>
            </a:br>
            <a:r>
              <a:rPr lang="en-US" sz="11700" b="1"/>
              <a:t>*** </a:t>
            </a:r>
            <a:endParaRPr sz="117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ctrTitle"/>
          </p:nvPr>
        </p:nvSpPr>
        <p:spPr>
          <a:xfrm>
            <a:off x="794675" y="214975"/>
            <a:ext cx="10684500" cy="9639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b="1" u="sng"/>
              <a:t>Project Scope/Objective</a:t>
            </a:r>
            <a:endParaRPr b="1" u="sng"/>
          </a:p>
        </p:txBody>
      </p:sp>
      <p:sp>
        <p:nvSpPr>
          <p:cNvPr id="119" name="Google Shape;119;p18"/>
          <p:cNvSpPr txBox="1">
            <a:spLocks noGrp="1"/>
          </p:cNvSpPr>
          <p:nvPr>
            <p:ph type="subTitle" idx="1"/>
          </p:nvPr>
        </p:nvSpPr>
        <p:spPr>
          <a:xfrm>
            <a:off x="1448225" y="1126000"/>
            <a:ext cx="9295500" cy="5624100"/>
          </a:xfrm>
          <a:prstGeom prst="rect">
            <a:avLst/>
          </a:prstGeom>
          <a:noFill/>
          <a:ln>
            <a:noFill/>
          </a:ln>
        </p:spPr>
        <p:txBody>
          <a:bodyPr spcFirstLastPara="1" wrap="square" lIns="91425" tIns="45700" rIns="91425" bIns="45700" anchor="t" anchorCtr="0">
            <a:noAutofit/>
          </a:bodyPr>
          <a:lstStyle/>
          <a:p>
            <a:pPr marL="342900" lvl="0" indent="-139700" algn="l" rtl="0">
              <a:lnSpc>
                <a:spcPct val="90000"/>
              </a:lnSpc>
              <a:spcBef>
                <a:spcPts val="0"/>
              </a:spcBef>
              <a:spcAft>
                <a:spcPts val="0"/>
              </a:spcAft>
              <a:buClr>
                <a:schemeClr val="dk1"/>
              </a:buClr>
              <a:buSzPts val="3200"/>
              <a:buFont typeface="Arial"/>
              <a:buNone/>
            </a:pPr>
            <a:endParaRPr sz="3200"/>
          </a:p>
          <a:p>
            <a:pPr marL="342900" lvl="0" indent="-342900" algn="l" rtl="0">
              <a:lnSpc>
                <a:spcPct val="90000"/>
              </a:lnSpc>
              <a:spcBef>
                <a:spcPts val="1000"/>
              </a:spcBef>
              <a:spcAft>
                <a:spcPts val="0"/>
              </a:spcAft>
              <a:buClr>
                <a:schemeClr val="dk1"/>
              </a:buClr>
              <a:buSzPts val="3200"/>
              <a:buFont typeface="Arial"/>
              <a:buChar char="•"/>
            </a:pPr>
            <a:r>
              <a:rPr lang="en-US" sz="3200"/>
              <a:t>The project’s main objective is to provide construction related vehicles on affordable rent in rural and urban areas.</a:t>
            </a:r>
            <a:endParaRPr/>
          </a:p>
          <a:p>
            <a:pPr marL="0" lvl="0" indent="0" algn="l" rtl="0">
              <a:lnSpc>
                <a:spcPct val="90000"/>
              </a:lnSpc>
              <a:spcBef>
                <a:spcPts val="1000"/>
              </a:spcBef>
              <a:spcAft>
                <a:spcPts val="0"/>
              </a:spcAft>
              <a:buClr>
                <a:schemeClr val="dk1"/>
              </a:buClr>
              <a:buSzPts val="3200"/>
              <a:buNone/>
            </a:pPr>
            <a:endParaRPr sz="3200"/>
          </a:p>
          <a:p>
            <a:pPr marL="342900" lvl="0" indent="-342900" algn="l" rtl="0">
              <a:lnSpc>
                <a:spcPct val="90000"/>
              </a:lnSpc>
              <a:spcBef>
                <a:spcPts val="1000"/>
              </a:spcBef>
              <a:spcAft>
                <a:spcPts val="0"/>
              </a:spcAft>
              <a:buClr>
                <a:schemeClr val="dk1"/>
              </a:buClr>
              <a:buSzPts val="3200"/>
              <a:buFont typeface="Arial"/>
              <a:buChar char="•"/>
            </a:pPr>
            <a:r>
              <a:rPr lang="en-US" sz="3200"/>
              <a:t> The system provide Heavy duty vehicle like Backhoe Loader, Crane, Bulldozer, Boom lift, Excavator, Skid Steer Loader, Driller, etc…   </a:t>
            </a:r>
            <a:endParaRPr/>
          </a:p>
          <a:p>
            <a:pPr marL="342900" lvl="0" indent="-139700" algn="l" rtl="0">
              <a:lnSpc>
                <a:spcPct val="90000"/>
              </a:lnSpc>
              <a:spcBef>
                <a:spcPts val="1000"/>
              </a:spcBef>
              <a:spcAft>
                <a:spcPts val="0"/>
              </a:spcAft>
              <a:buClr>
                <a:schemeClr val="dk1"/>
              </a:buClr>
              <a:buSzPts val="3200"/>
              <a:buFont typeface="Arial"/>
              <a:buNone/>
            </a:pPr>
            <a:endParaRPr sz="3200"/>
          </a:p>
          <a:p>
            <a:pPr marL="342900" lvl="0" indent="-342900" algn="l" rtl="0">
              <a:lnSpc>
                <a:spcPct val="90000"/>
              </a:lnSpc>
              <a:spcBef>
                <a:spcPts val="1000"/>
              </a:spcBef>
              <a:spcAft>
                <a:spcPts val="0"/>
              </a:spcAft>
              <a:buClr>
                <a:schemeClr val="dk1"/>
              </a:buClr>
              <a:buSzPts val="3200"/>
              <a:buFont typeface="Arial"/>
              <a:buChar char="•"/>
            </a:pPr>
            <a:r>
              <a:rPr lang="en-US" sz="3200"/>
              <a:t>In The System provide hourly or daily basis vehicle on rentals. </a:t>
            </a:r>
            <a:endParaRPr/>
          </a:p>
          <a:p>
            <a:pPr marL="342900" lvl="0" indent="-139700" algn="l" rtl="0">
              <a:lnSpc>
                <a:spcPct val="90000"/>
              </a:lnSpc>
              <a:spcBef>
                <a:spcPts val="1000"/>
              </a:spcBef>
              <a:spcAft>
                <a:spcPts val="0"/>
              </a:spcAft>
              <a:buClr>
                <a:schemeClr val="dk1"/>
              </a:buClr>
              <a:buSzPts val="3200"/>
              <a:buFont typeface="Arial"/>
              <a:buNone/>
            </a:pPr>
            <a:endParaRPr sz="3200"/>
          </a:p>
        </p:txBody>
      </p:sp>
      <p:sp>
        <p:nvSpPr>
          <p:cNvPr id="120" name="Google Shape;120;p18"/>
          <p:cNvSpPr txBox="1"/>
          <p:nvPr/>
        </p:nvSpPr>
        <p:spPr>
          <a:xfrm>
            <a:off x="4096000" y="3219450"/>
            <a:ext cx="4000000"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800">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9"/>
          <p:cNvSpPr txBox="1">
            <a:spLocks noGrp="1"/>
          </p:cNvSpPr>
          <p:nvPr>
            <p:ph type="ctrTitle"/>
          </p:nvPr>
        </p:nvSpPr>
        <p:spPr>
          <a:xfrm>
            <a:off x="631250" y="192475"/>
            <a:ext cx="10435800" cy="6387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4000"/>
              <a:buFont typeface="Calibri"/>
              <a:buNone/>
            </a:pPr>
            <a:r>
              <a:rPr lang="en-US" sz="4000" b="1" u="sng"/>
              <a:t>Technology Using in Creating Project</a:t>
            </a:r>
            <a:endParaRPr sz="4000" b="1" u="sng"/>
          </a:p>
        </p:txBody>
      </p:sp>
      <p:sp>
        <p:nvSpPr>
          <p:cNvPr id="126" name="Google Shape;126;p19"/>
          <p:cNvSpPr txBox="1">
            <a:spLocks noGrp="1"/>
          </p:cNvSpPr>
          <p:nvPr>
            <p:ph type="subTitle" idx="1"/>
          </p:nvPr>
        </p:nvSpPr>
        <p:spPr>
          <a:xfrm>
            <a:off x="1410424" y="1579966"/>
            <a:ext cx="9034139" cy="5520196"/>
          </a:xfrm>
          <a:prstGeom prst="rect">
            <a:avLst/>
          </a:prstGeom>
          <a:noFill/>
          <a:ln>
            <a:noFill/>
          </a:ln>
        </p:spPr>
        <p:txBody>
          <a:bodyPr spcFirstLastPara="1" wrap="square" lIns="91425" tIns="45700" rIns="91425" bIns="45700" anchor="t" anchorCtr="0">
            <a:noAutofit/>
          </a:bodyPr>
          <a:lstStyle/>
          <a:p>
            <a:pPr marL="0" lvl="0" indent="457200" algn="l" rtl="0">
              <a:lnSpc>
                <a:spcPct val="90000"/>
              </a:lnSpc>
              <a:spcBef>
                <a:spcPts val="0"/>
              </a:spcBef>
              <a:spcAft>
                <a:spcPts val="0"/>
              </a:spcAft>
              <a:buClr>
                <a:schemeClr val="dk1"/>
              </a:buClr>
              <a:buSzPts val="2400"/>
              <a:buNone/>
            </a:pPr>
            <a:r>
              <a:rPr lang="en-US"/>
              <a:t>The technology is used to creating web site and the front end and back en are as follows </a:t>
            </a:r>
            <a:endParaRPr/>
          </a:p>
          <a:p>
            <a:pPr marL="0" lvl="0" indent="0" algn="ctr" rtl="0">
              <a:lnSpc>
                <a:spcPct val="90000"/>
              </a:lnSpc>
              <a:spcBef>
                <a:spcPts val="1000"/>
              </a:spcBef>
              <a:spcAft>
                <a:spcPts val="0"/>
              </a:spcAft>
              <a:buClr>
                <a:schemeClr val="dk1"/>
              </a:buClr>
              <a:buSzPts val="2800"/>
              <a:buNone/>
            </a:pPr>
            <a:endParaRPr sz="2800"/>
          </a:p>
          <a:p>
            <a:pPr marL="457200" lvl="0" indent="-457200" algn="l" rtl="0">
              <a:lnSpc>
                <a:spcPct val="90000"/>
              </a:lnSpc>
              <a:spcBef>
                <a:spcPts val="1000"/>
              </a:spcBef>
              <a:spcAft>
                <a:spcPts val="0"/>
              </a:spcAft>
              <a:buClr>
                <a:schemeClr val="dk1"/>
              </a:buClr>
              <a:buSzPts val="2800"/>
              <a:buFont typeface="Arial"/>
              <a:buChar char="•"/>
            </a:pPr>
            <a:r>
              <a:rPr lang="en-US" sz="2800"/>
              <a:t>Front end </a:t>
            </a:r>
            <a:endParaRPr/>
          </a:p>
          <a:p>
            <a:pPr marL="914400" lvl="2" indent="0" algn="l" rtl="0">
              <a:lnSpc>
                <a:spcPct val="90000"/>
              </a:lnSpc>
              <a:spcBef>
                <a:spcPts val="500"/>
              </a:spcBef>
              <a:spcAft>
                <a:spcPts val="0"/>
              </a:spcAft>
              <a:buClr>
                <a:schemeClr val="dk1"/>
              </a:buClr>
              <a:buSzPts val="2400"/>
              <a:buNone/>
            </a:pPr>
            <a:r>
              <a:rPr lang="en-US" sz="2400"/>
              <a:t>	PHP  7.2.27 version</a:t>
            </a:r>
            <a:endParaRPr/>
          </a:p>
          <a:p>
            <a:pPr marL="342900" lvl="0" indent="-190500" algn="l" rtl="0">
              <a:lnSpc>
                <a:spcPct val="90000"/>
              </a:lnSpc>
              <a:spcBef>
                <a:spcPts val="1000"/>
              </a:spcBef>
              <a:spcAft>
                <a:spcPts val="0"/>
              </a:spcAft>
              <a:buClr>
                <a:schemeClr val="dk1"/>
              </a:buClr>
              <a:buSzPts val="2400"/>
              <a:buFont typeface="Arial"/>
              <a:buNone/>
            </a:pPr>
            <a:endParaRPr/>
          </a:p>
          <a:p>
            <a:pPr marL="457200" lvl="0" indent="-457200" algn="l" rtl="0">
              <a:lnSpc>
                <a:spcPct val="90000"/>
              </a:lnSpc>
              <a:spcBef>
                <a:spcPts val="1000"/>
              </a:spcBef>
              <a:spcAft>
                <a:spcPts val="0"/>
              </a:spcAft>
              <a:buClr>
                <a:schemeClr val="dk1"/>
              </a:buClr>
              <a:buSzPts val="2800"/>
              <a:buFont typeface="Arial"/>
              <a:buChar char="•"/>
            </a:pPr>
            <a:r>
              <a:rPr lang="en-US" sz="2800"/>
              <a:t>Back End </a:t>
            </a:r>
            <a:endParaRPr/>
          </a:p>
          <a:p>
            <a:pPr marL="0" lvl="0" indent="0" algn="l" rtl="0">
              <a:lnSpc>
                <a:spcPct val="90000"/>
              </a:lnSpc>
              <a:spcBef>
                <a:spcPts val="1000"/>
              </a:spcBef>
              <a:spcAft>
                <a:spcPts val="0"/>
              </a:spcAft>
              <a:buClr>
                <a:schemeClr val="dk1"/>
              </a:buClr>
              <a:buSzPts val="2800"/>
              <a:buNone/>
            </a:pPr>
            <a:r>
              <a:rPr lang="en-US" sz="2800"/>
              <a:t>		</a:t>
            </a:r>
            <a:r>
              <a:rPr lang="en-US" sz="2400"/>
              <a:t>MySQL </a:t>
            </a:r>
            <a:r>
              <a:rPr lang="en-US"/>
              <a:t>2</a:t>
            </a:r>
            <a:r>
              <a:rPr lang="en-US" sz="2400"/>
              <a:t>.4.41 version</a:t>
            </a:r>
            <a:endParaRPr/>
          </a:p>
          <a:p>
            <a:pPr marL="0" lvl="0" indent="0" algn="l" rtl="0">
              <a:lnSpc>
                <a:spcPct val="90000"/>
              </a:lnSpc>
              <a:spcBef>
                <a:spcPts val="1000"/>
              </a:spcBef>
              <a:spcAft>
                <a:spcPts val="0"/>
              </a:spcAft>
              <a:buClr>
                <a:schemeClr val="dk1"/>
              </a:buClr>
              <a:buSzPts val="2400"/>
              <a:buNone/>
            </a:pPr>
            <a:endParaRPr/>
          </a:p>
          <a:p>
            <a:pPr marL="0" lvl="0" indent="0" algn="ctr" rtl="0">
              <a:lnSpc>
                <a:spcPct val="90000"/>
              </a:lnSpc>
              <a:spcBef>
                <a:spcPts val="1000"/>
              </a:spcBef>
              <a:spcAft>
                <a:spcPts val="0"/>
              </a:spcAft>
              <a:buClr>
                <a:schemeClr val="dk1"/>
              </a:buClr>
              <a:buSzPts val="2400"/>
              <a:buNone/>
            </a:pPr>
            <a:r>
              <a:rPr lang="en-US" sz="2400"/>
              <a:t>****</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a:spLocks noGrp="1"/>
          </p:cNvSpPr>
          <p:nvPr>
            <p:ph type="ctrTitle"/>
          </p:nvPr>
        </p:nvSpPr>
        <p:spPr>
          <a:xfrm>
            <a:off x="183699" y="0"/>
            <a:ext cx="8001000" cy="1008247"/>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u="sng">
                <a:solidFill>
                  <a:schemeClr val="dk1"/>
                </a:solidFill>
              </a:rPr>
              <a:t>Study of Existing System</a:t>
            </a:r>
            <a:endParaRPr u="sng">
              <a:solidFill>
                <a:schemeClr val="dk1"/>
              </a:solidFill>
            </a:endParaRPr>
          </a:p>
        </p:txBody>
      </p:sp>
      <p:sp>
        <p:nvSpPr>
          <p:cNvPr id="132" name="Google Shape;132;p20"/>
          <p:cNvSpPr txBox="1"/>
          <p:nvPr/>
        </p:nvSpPr>
        <p:spPr>
          <a:xfrm>
            <a:off x="140700" y="1165225"/>
            <a:ext cx="11917200" cy="569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p>
          <a:p>
            <a:pPr marL="3200400" lvl="0" indent="457200" algn="l" rtl="0">
              <a:lnSpc>
                <a:spcPct val="120000"/>
              </a:lnSpc>
              <a:spcBef>
                <a:spcPts val="0"/>
              </a:spcBef>
              <a:spcAft>
                <a:spcPts val="0"/>
              </a:spcAft>
              <a:buClr>
                <a:schemeClr val="dk1"/>
              </a:buClr>
              <a:buSzPts val="1100"/>
              <a:buFont typeface="Arial"/>
              <a:buNone/>
            </a:pPr>
            <a:r>
              <a:rPr lang="en-US" sz="2400" b="1">
                <a:solidFill>
                  <a:srgbClr val="283949"/>
                </a:solidFill>
                <a:highlight>
                  <a:srgbClr val="FFFFFF"/>
                </a:highlight>
                <a:latin typeface="Roboto"/>
                <a:ea typeface="Roboto"/>
                <a:cs typeface="Roboto"/>
                <a:sym typeface="Roboto"/>
              </a:rPr>
              <a:t>Equipment Rentals India</a:t>
            </a:r>
            <a:endParaRPr sz="2400" b="1">
              <a:solidFill>
                <a:srgbClr val="283949"/>
              </a:solidFill>
              <a:highlight>
                <a:srgbClr val="FFFFFF"/>
              </a:highlight>
              <a:latin typeface="Roboto"/>
              <a:ea typeface="Roboto"/>
              <a:cs typeface="Roboto"/>
              <a:sym typeface="Roboto"/>
            </a:endParaRPr>
          </a:p>
          <a:p>
            <a:pPr marL="0" lvl="0" indent="0" algn="l" rtl="0">
              <a:spcBef>
                <a:spcPts val="400"/>
              </a:spcBef>
              <a:spcAft>
                <a:spcPts val="0"/>
              </a:spcAft>
              <a:buNone/>
            </a:pPr>
            <a:endParaRPr sz="1800"/>
          </a:p>
          <a:p>
            <a:pPr marL="0" lvl="0" indent="457200" algn="l" rtl="0">
              <a:spcBef>
                <a:spcPts val="0"/>
              </a:spcBef>
              <a:spcAft>
                <a:spcPts val="0"/>
              </a:spcAft>
              <a:buNone/>
            </a:pPr>
            <a:endParaRPr sz="1800"/>
          </a:p>
          <a:p>
            <a:pPr marL="0" lvl="0" indent="457200" algn="l" rtl="0">
              <a:spcBef>
                <a:spcPts val="0"/>
              </a:spcBef>
              <a:spcAft>
                <a:spcPts val="0"/>
              </a:spcAft>
              <a:buNone/>
            </a:pPr>
            <a:r>
              <a:rPr lang="en-US" sz="1800"/>
              <a:t>The online platform will provide construction related equipments and construction related vehicles on rental services.</a:t>
            </a:r>
            <a:endParaRPr sz="1800"/>
          </a:p>
          <a:p>
            <a:pPr marL="0" lvl="0" indent="0" algn="l" rtl="0">
              <a:spcBef>
                <a:spcPts val="0"/>
              </a:spcBef>
              <a:spcAft>
                <a:spcPts val="0"/>
              </a:spcAft>
              <a:buNone/>
            </a:pPr>
            <a:endParaRPr sz="1800"/>
          </a:p>
          <a:p>
            <a:pPr marL="0" lvl="0" indent="0" algn="l" rtl="0">
              <a:spcBef>
                <a:spcPts val="0"/>
              </a:spcBef>
              <a:spcAft>
                <a:spcPts val="0"/>
              </a:spcAft>
              <a:buNone/>
            </a:pPr>
            <a:endParaRPr sz="1800"/>
          </a:p>
          <a:p>
            <a:pPr marL="0" lvl="0" indent="457200" algn="l" rtl="0">
              <a:spcBef>
                <a:spcPts val="0"/>
              </a:spcBef>
              <a:spcAft>
                <a:spcPts val="0"/>
              </a:spcAft>
              <a:buNone/>
            </a:pPr>
            <a:r>
              <a:rPr lang="en-US" sz="1800"/>
              <a:t>The online platform will provide services to end user.</a:t>
            </a:r>
            <a:endParaRPr sz="1800"/>
          </a:p>
          <a:p>
            <a:pPr marL="0" lvl="0" indent="0" algn="l" rtl="0">
              <a:spcBef>
                <a:spcPts val="0"/>
              </a:spcBef>
              <a:spcAft>
                <a:spcPts val="0"/>
              </a:spcAft>
              <a:buNone/>
            </a:pP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a:solidFill>
                  <a:schemeClr val="dk1"/>
                </a:solidFill>
              </a:rPr>
              <a:t> </a:t>
            </a:r>
            <a:r>
              <a:rPr lang="en-US" sz="1800">
                <a:solidFill>
                  <a:schemeClr val="dk1"/>
                </a:solidFill>
              </a:rPr>
              <a:t>	</a:t>
            </a:r>
            <a:endParaRPr sz="1800">
              <a:solidFill>
                <a:schemeClr val="dk1"/>
              </a:solidFill>
            </a:endParaRPr>
          </a:p>
          <a:p>
            <a:pPr marL="0" lvl="0" indent="0" algn="l" rtl="0">
              <a:spcBef>
                <a:spcPts val="0"/>
              </a:spcBef>
              <a:spcAft>
                <a:spcPts val="0"/>
              </a:spcAft>
              <a:buNone/>
            </a:pPr>
            <a:endParaRPr sz="1800">
              <a:solidFill>
                <a:schemeClr val="dk1"/>
              </a:solidFill>
            </a:endParaRPr>
          </a:p>
          <a:p>
            <a:pPr marL="914400" lvl="0" indent="0" algn="l" rtl="0">
              <a:spcBef>
                <a:spcPts val="0"/>
              </a:spcBef>
              <a:spcAft>
                <a:spcPts val="0"/>
              </a:spcAft>
              <a:buClr>
                <a:schemeClr val="dk1"/>
              </a:buClr>
              <a:buSzPts val="1100"/>
              <a:buFont typeface="Arial"/>
              <a:buNone/>
            </a:pPr>
            <a:r>
              <a:rPr lang="en-US" sz="1800">
                <a:solidFill>
                  <a:schemeClr val="dk1"/>
                </a:solidFill>
              </a:rPr>
              <a:t>    </a:t>
            </a:r>
            <a:r>
              <a:rPr lang="en-US" sz="1800" u="sng">
                <a:solidFill>
                  <a:schemeClr val="hlink"/>
                </a:solidFill>
                <a:hlinkClick r:id="rId3"/>
              </a:rPr>
              <a:t>www.equipmentrentalsindia.com</a:t>
            </a:r>
            <a:endParaRPr sz="1800"/>
          </a:p>
        </p:txBody>
      </p:sp>
      <p:pic>
        <p:nvPicPr>
          <p:cNvPr id="133" name="Google Shape;133;p20"/>
          <p:cNvPicPr preferRelativeResize="0"/>
          <p:nvPr/>
        </p:nvPicPr>
        <p:blipFill>
          <a:blip r:embed="rId4">
            <a:alphaModFix/>
          </a:blip>
          <a:stretch>
            <a:fillRect/>
          </a:stretch>
        </p:blipFill>
        <p:spPr>
          <a:xfrm>
            <a:off x="7077936" y="3453502"/>
            <a:ext cx="2760200" cy="2190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subTitle" idx="1"/>
          </p:nvPr>
        </p:nvSpPr>
        <p:spPr>
          <a:xfrm>
            <a:off x="539500" y="321625"/>
            <a:ext cx="10893900" cy="63807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sz="1400"/>
          </a:p>
          <a:p>
            <a:pPr marL="457200" lvl="0" indent="0" algn="l" rtl="0">
              <a:spcBef>
                <a:spcPts val="1000"/>
              </a:spcBef>
              <a:spcAft>
                <a:spcPts val="0"/>
              </a:spcAft>
              <a:buNone/>
            </a:pPr>
            <a:endParaRPr sz="1400"/>
          </a:p>
          <a:p>
            <a:pPr marL="457200" lvl="0" indent="-361950" algn="l" rtl="0">
              <a:spcBef>
                <a:spcPts val="1000"/>
              </a:spcBef>
              <a:spcAft>
                <a:spcPts val="0"/>
              </a:spcAft>
              <a:buSzPts val="2100"/>
              <a:buChar char="●"/>
            </a:pPr>
            <a:r>
              <a:rPr lang="en-US" sz="2100"/>
              <a:t>Equipment Rentals India (ERI) Found By Mr. Puneet Chadha  in year 2009 incorporated as a company in 2011.  </a:t>
            </a:r>
            <a:endParaRPr sz="2100"/>
          </a:p>
          <a:p>
            <a:pPr marL="0" lvl="0" indent="0" algn="l" rtl="0">
              <a:spcBef>
                <a:spcPts val="1000"/>
              </a:spcBef>
              <a:spcAft>
                <a:spcPts val="0"/>
              </a:spcAft>
              <a:buNone/>
            </a:pPr>
            <a:endParaRPr sz="2100"/>
          </a:p>
          <a:p>
            <a:pPr marL="457200" lvl="0" indent="-361950" algn="l" rtl="0">
              <a:spcBef>
                <a:spcPts val="1000"/>
              </a:spcBef>
              <a:spcAft>
                <a:spcPts val="0"/>
              </a:spcAft>
              <a:buSzPts val="2100"/>
              <a:buChar char="●"/>
            </a:pPr>
            <a:r>
              <a:rPr lang="en-US" sz="2100"/>
              <a:t>Mr. Puneet started his career with Greaves Cotton Ltd and has worked with companies like ICICI Bank Ltd,</a:t>
            </a:r>
            <a:endParaRPr sz="2100"/>
          </a:p>
          <a:p>
            <a:pPr marL="0" lvl="0" indent="0" algn="l" rtl="0">
              <a:spcBef>
                <a:spcPts val="1000"/>
              </a:spcBef>
              <a:spcAft>
                <a:spcPts val="0"/>
              </a:spcAft>
              <a:buNone/>
            </a:pPr>
            <a:endParaRPr sz="2100"/>
          </a:p>
          <a:p>
            <a:pPr marL="457200" lvl="0" indent="-361950" algn="l" rtl="0">
              <a:spcBef>
                <a:spcPts val="1000"/>
              </a:spcBef>
              <a:spcAft>
                <a:spcPts val="0"/>
              </a:spcAft>
              <a:buSzPts val="2100"/>
              <a:buChar char="●"/>
            </a:pPr>
            <a:r>
              <a:rPr lang="en-US" sz="2100"/>
              <a:t>Equipment Rentals India (ERI) is a unit of Clicks &amp; Sales Pvt Ltd.</a:t>
            </a:r>
            <a:endParaRPr sz="2100"/>
          </a:p>
          <a:p>
            <a:pPr marL="457200" lvl="0" indent="0" algn="l" rtl="0">
              <a:spcBef>
                <a:spcPts val="1000"/>
              </a:spcBef>
              <a:spcAft>
                <a:spcPts val="0"/>
              </a:spcAft>
              <a:buNone/>
            </a:pPr>
            <a:endParaRPr sz="2100"/>
          </a:p>
          <a:p>
            <a:pPr marL="457200" lvl="0" indent="-361950" algn="l" rtl="0">
              <a:spcBef>
                <a:spcPts val="1000"/>
              </a:spcBef>
              <a:spcAft>
                <a:spcPts val="0"/>
              </a:spcAft>
              <a:buSzPts val="2100"/>
              <a:buChar char="●"/>
            </a:pPr>
            <a:r>
              <a:rPr lang="en-US" sz="2100"/>
              <a:t>Clicks &amp; Sales Pvt Ltd. has been a pioneer and web and digital technologies.</a:t>
            </a:r>
            <a:endParaRPr sz="2100"/>
          </a:p>
          <a:p>
            <a:pPr marL="457200" lvl="0" indent="0" algn="l" rtl="0">
              <a:spcBef>
                <a:spcPts val="1000"/>
              </a:spcBef>
              <a:spcAft>
                <a:spcPts val="0"/>
              </a:spcAft>
              <a:buNone/>
            </a:pPr>
            <a:endParaRPr sz="2100"/>
          </a:p>
          <a:p>
            <a:pPr marL="457200" lvl="0" indent="-361950" algn="l" rtl="0">
              <a:spcBef>
                <a:spcPts val="1000"/>
              </a:spcBef>
              <a:spcAft>
                <a:spcPts val="0"/>
              </a:spcAft>
              <a:buSzPts val="2100"/>
              <a:buChar char="●"/>
            </a:pPr>
            <a:r>
              <a:rPr lang="en-US" sz="2100"/>
              <a:t>Equipment Rentals India(ERI) has offices in New Delhi, Bangalore, Chennai and Mumbai. </a:t>
            </a:r>
            <a:endParaRPr sz="2100"/>
          </a:p>
          <a:p>
            <a:pPr marL="457200" lvl="0" indent="0" algn="l" rtl="0">
              <a:spcBef>
                <a:spcPts val="1000"/>
              </a:spcBef>
              <a:spcAft>
                <a:spcPts val="0"/>
              </a:spcAft>
              <a:buNone/>
            </a:pPr>
            <a:endParaRPr sz="210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261</TotalTime>
  <Words>2962</Words>
  <Application>Microsoft Office PowerPoint</Application>
  <PresentationFormat>Widescreen</PresentationFormat>
  <Paragraphs>718</Paragraphs>
  <Slides>58</Slides>
  <Notes>43</Notes>
  <HiddenSlides>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58</vt:i4>
      </vt:variant>
    </vt:vector>
  </HeadingPairs>
  <TitlesOfParts>
    <vt:vector size="63" baseType="lpstr">
      <vt:lpstr>Calibri</vt:lpstr>
      <vt:lpstr>Arial</vt:lpstr>
      <vt:lpstr>Bookman Old Style</vt:lpstr>
      <vt:lpstr>Roboto</vt:lpstr>
      <vt:lpstr>Office Theme</vt:lpstr>
      <vt:lpstr>E-Construction Service</vt:lpstr>
      <vt:lpstr>PowerPoint Presentation</vt:lpstr>
      <vt:lpstr>PowerPoint Presentation</vt:lpstr>
      <vt:lpstr>PROJECT TITLE</vt:lpstr>
      <vt:lpstr>PROJECT DEFINITION  </vt:lpstr>
      <vt:lpstr>Project Scope/Objective</vt:lpstr>
      <vt:lpstr>Technology Using in Creating Project</vt:lpstr>
      <vt:lpstr>Study of Existing System</vt:lpstr>
      <vt:lpstr>PowerPoint Presentation</vt:lpstr>
      <vt:lpstr>Advantages of System</vt:lpstr>
      <vt:lpstr>Disadvantages of System</vt:lpstr>
      <vt:lpstr>Operational Level Problems</vt:lpstr>
      <vt:lpstr>Technical Level Problems</vt:lpstr>
      <vt:lpstr>Informational Level Problems</vt:lpstr>
      <vt:lpstr>3.1 Proposed System</vt:lpstr>
      <vt:lpstr>3.2 Advantages of System</vt:lpstr>
      <vt:lpstr>3.3 Disadvantages of System</vt:lpstr>
      <vt:lpstr>3.4 SRS    3.4.1 System Requirement Specification</vt:lpstr>
      <vt:lpstr>3.4.2 Functional Requirements</vt:lpstr>
      <vt:lpstr>3.4.3 Non-Functional Requirements</vt:lpstr>
      <vt:lpstr>3.5 Feasibility study</vt:lpstr>
      <vt:lpstr>3.5.1 Operational Study   </vt:lpstr>
      <vt:lpstr>3.5.2 Technical Study  </vt:lpstr>
      <vt:lpstr>3.5.3 Economical Study </vt:lpstr>
      <vt:lpstr>3.5.4 Schedule Study</vt:lpstr>
      <vt:lpstr>Proposed System Modules </vt:lpstr>
      <vt:lpstr>1. Registration </vt:lpstr>
      <vt:lpstr>2. Login </vt:lpstr>
      <vt:lpstr>3. Dashboard </vt:lpstr>
      <vt:lpstr>4. Booking </vt:lpstr>
      <vt:lpstr>5. Billing Section </vt:lpstr>
      <vt:lpstr>6. Feedback </vt:lpstr>
      <vt:lpstr>Context Level DFD</vt:lpstr>
      <vt:lpstr>1st Level DFD</vt:lpstr>
      <vt:lpstr>2st Level DFD</vt:lpstr>
      <vt:lpstr>PowerPoint Presentation</vt:lpstr>
      <vt:lpstr>PowerPoint Presentation</vt:lpstr>
      <vt:lpstr>E-R DIAGRAM</vt:lpstr>
      <vt:lpstr>Data Directory</vt:lpstr>
      <vt:lpstr>Client’s Registration Table:- </vt:lpstr>
      <vt:lpstr>PowerPoint Presentation</vt:lpstr>
      <vt:lpstr>Booking Table:- </vt:lpstr>
      <vt:lpstr>USER PANEL</vt:lpstr>
      <vt:lpstr>User Panel</vt:lpstr>
      <vt:lpstr>Vehicle Listings</vt:lpstr>
      <vt:lpstr>Vehicle Booking </vt:lpstr>
      <vt:lpstr>Vehicle  Final Booking </vt:lpstr>
      <vt:lpstr>About us</vt:lpstr>
      <vt:lpstr>Contact us</vt:lpstr>
      <vt:lpstr>ADMIN PANEL</vt:lpstr>
      <vt:lpstr>Admin Panel </vt:lpstr>
      <vt:lpstr>Vehicle Posting </vt:lpstr>
      <vt:lpstr>Confirm Booking </vt:lpstr>
      <vt:lpstr>Canceled Booking</vt:lpstr>
      <vt:lpstr>Feedback </vt:lpstr>
      <vt:lpstr>Manage Contact us Query</vt:lpstr>
      <vt:lpstr>Registered Users</vt:lpstr>
      <vt:lpstr>THANK YOU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E-Construction Service</dc:title>
  <cp:lastModifiedBy>Akash Suthar</cp:lastModifiedBy>
  <cp:revision>33</cp:revision>
  <dcterms:modified xsi:type="dcterms:W3CDTF">2021-03-25T07:53:26Z</dcterms:modified>
</cp:coreProperties>
</file>